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26"/>
  </p:notesMasterIdLst>
  <p:sldIdLst>
    <p:sldId id="301" r:id="rId5"/>
    <p:sldId id="257" r:id="rId6"/>
    <p:sldId id="258" r:id="rId7"/>
    <p:sldId id="261" r:id="rId8"/>
    <p:sldId id="262" r:id="rId9"/>
    <p:sldId id="263" r:id="rId10"/>
    <p:sldId id="304" r:id="rId11"/>
    <p:sldId id="264" r:id="rId12"/>
    <p:sldId id="265" r:id="rId13"/>
    <p:sldId id="266" r:id="rId14"/>
    <p:sldId id="267" r:id="rId15"/>
    <p:sldId id="268" r:id="rId16"/>
    <p:sldId id="269" r:id="rId17"/>
    <p:sldId id="302" r:id="rId18"/>
    <p:sldId id="303" r:id="rId19"/>
    <p:sldId id="271" r:id="rId20"/>
    <p:sldId id="272" r:id="rId21"/>
    <p:sldId id="275" r:id="rId22"/>
    <p:sldId id="276" r:id="rId23"/>
    <p:sldId id="298" r:id="rId24"/>
    <p:sldId id="29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3ED3DAC-B488-47FD-B6F1-7A598B804614}">
          <p14:sldIdLst>
            <p14:sldId id="301"/>
            <p14:sldId id="257"/>
            <p14:sldId id="258"/>
            <p14:sldId id="261"/>
            <p14:sldId id="262"/>
            <p14:sldId id="263"/>
            <p14:sldId id="304"/>
            <p14:sldId id="264"/>
            <p14:sldId id="265"/>
            <p14:sldId id="266"/>
            <p14:sldId id="267"/>
            <p14:sldId id="268"/>
            <p14:sldId id="269"/>
            <p14:sldId id="302"/>
            <p14:sldId id="303"/>
            <p14:sldId id="271"/>
            <p14:sldId id="272"/>
            <p14:sldId id="275"/>
            <p14:sldId id="276"/>
            <p14:sldId id="298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62F"/>
    <a:srgbClr val="357330"/>
    <a:srgbClr val="005D9B"/>
    <a:srgbClr val="01A0E2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9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image" Target="../media/image5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image" Target="../media/image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52E1B4-7BAE-4EAE-B565-E9F611FF7BA5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C36FE91C-B9CE-4F24-B071-7FDFC0D12F1B}">
      <dgm:prSet phldrT="[Текст]"/>
      <dgm:spPr/>
      <dgm:t>
        <a:bodyPr/>
        <a:lstStyle/>
        <a:p>
          <a:r>
            <a:rPr lang="ru-RU" dirty="0"/>
            <a:t>426 </a:t>
          </a:r>
          <a:r>
            <a:rPr lang="ru-RU" dirty="0" smtClean="0"/>
            <a:t>учеников:</a:t>
          </a:r>
          <a:endParaRPr lang="ru-RU" dirty="0"/>
        </a:p>
        <a:p>
          <a:r>
            <a:rPr lang="ru-RU" dirty="0"/>
            <a:t>ОВЗ – 35</a:t>
          </a:r>
        </a:p>
        <a:p>
          <a:r>
            <a:rPr lang="ru-RU" dirty="0"/>
            <a:t>Дети-инвалиды - 5</a:t>
          </a:r>
        </a:p>
        <a:p>
          <a:r>
            <a:rPr lang="ru-RU" dirty="0"/>
            <a:t>Опекаемые – 7</a:t>
          </a:r>
        </a:p>
        <a:p>
          <a:r>
            <a:rPr lang="ru-RU" dirty="0"/>
            <a:t>«Группа риска» - 33</a:t>
          </a:r>
        </a:p>
        <a:p>
          <a:r>
            <a:rPr lang="ru-RU" dirty="0"/>
            <a:t>На ВШУ – 19</a:t>
          </a:r>
        </a:p>
        <a:p>
          <a:r>
            <a:rPr lang="ru-RU" dirty="0"/>
            <a:t>КДН и ЗП – 2</a:t>
          </a:r>
        </a:p>
      </dgm:t>
    </dgm:pt>
    <dgm:pt modelId="{8FD3C84B-D4BE-4400-82C5-F144439FF64C}" type="parTrans" cxnId="{97496779-6474-47EC-92B0-F5446A2582EE}">
      <dgm:prSet/>
      <dgm:spPr/>
      <dgm:t>
        <a:bodyPr/>
        <a:lstStyle/>
        <a:p>
          <a:endParaRPr lang="ru-RU"/>
        </a:p>
      </dgm:t>
    </dgm:pt>
    <dgm:pt modelId="{F368D93B-3613-43AF-ADB8-DE9D02FC49A8}" type="sibTrans" cxnId="{97496779-6474-47EC-92B0-F5446A2582EE}">
      <dgm:prSet/>
      <dgm:spPr/>
      <dgm:t>
        <a:bodyPr/>
        <a:lstStyle/>
        <a:p>
          <a:endParaRPr lang="ru-RU"/>
        </a:p>
      </dgm:t>
    </dgm:pt>
    <dgm:pt modelId="{F6A9D665-3979-4086-9CD5-3088874C80A7}">
      <dgm:prSet phldrT="[Текст]"/>
      <dgm:spPr/>
      <dgm:t>
        <a:bodyPr/>
        <a:lstStyle/>
        <a:p>
          <a:r>
            <a:rPr lang="ru-RU" dirty="0"/>
            <a:t>35 педагогов:</a:t>
          </a:r>
        </a:p>
        <a:p>
          <a:r>
            <a:rPr lang="ru-RU" dirty="0"/>
            <a:t>Молодые педагоги – 9</a:t>
          </a:r>
        </a:p>
        <a:p>
          <a:r>
            <a:rPr lang="ru-RU" dirty="0"/>
            <a:t>Выпускники школы - 23  </a:t>
          </a:r>
        </a:p>
        <a:p>
          <a:r>
            <a:rPr lang="ru-RU" dirty="0"/>
            <a:t>Имеют квалификационную категорию – 83% </a:t>
          </a:r>
        </a:p>
        <a:p>
          <a:r>
            <a:rPr lang="ru-RU" dirty="0"/>
            <a:t>Имеют звания– 9</a:t>
          </a:r>
        </a:p>
      </dgm:t>
    </dgm:pt>
    <dgm:pt modelId="{DE011DAB-58F3-42BC-B20D-2274E104374A}" type="parTrans" cxnId="{A950F584-43F5-4927-860C-3309D0188FCC}">
      <dgm:prSet/>
      <dgm:spPr/>
      <dgm:t>
        <a:bodyPr/>
        <a:lstStyle/>
        <a:p>
          <a:endParaRPr lang="ru-RU"/>
        </a:p>
      </dgm:t>
    </dgm:pt>
    <dgm:pt modelId="{7D32B802-2AB4-4CC6-BA69-BB3D292A48C1}" type="sibTrans" cxnId="{A950F584-43F5-4927-860C-3309D0188FCC}">
      <dgm:prSet/>
      <dgm:spPr/>
      <dgm:t>
        <a:bodyPr/>
        <a:lstStyle/>
        <a:p>
          <a:endParaRPr lang="ru-RU"/>
        </a:p>
      </dgm:t>
    </dgm:pt>
    <dgm:pt modelId="{E401CA46-A5BC-4D96-A539-939E90BAA359}">
      <dgm:prSet phldrT="[Текст]"/>
      <dgm:spPr/>
      <dgm:t>
        <a:bodyPr/>
        <a:lstStyle/>
        <a:p>
          <a:r>
            <a:rPr lang="ru-RU" dirty="0"/>
            <a:t>Семьи :</a:t>
          </a:r>
        </a:p>
        <a:p>
          <a:r>
            <a:rPr lang="ru-RU" dirty="0"/>
            <a:t>Многодетные – 68</a:t>
          </a:r>
        </a:p>
        <a:p>
          <a:r>
            <a:rPr lang="ru-RU" dirty="0"/>
            <a:t>Неполные – 69</a:t>
          </a:r>
        </a:p>
        <a:p>
          <a:r>
            <a:rPr lang="ru-RU" dirty="0"/>
            <a:t>Малообеспеченные - 60</a:t>
          </a:r>
        </a:p>
      </dgm:t>
    </dgm:pt>
    <dgm:pt modelId="{6C849315-4EA5-46B6-AC15-E764F8DFB2CC}" type="parTrans" cxnId="{13875E96-6EC3-476F-BF56-406A86B9F242}">
      <dgm:prSet/>
      <dgm:spPr/>
      <dgm:t>
        <a:bodyPr/>
        <a:lstStyle/>
        <a:p>
          <a:endParaRPr lang="ru-RU"/>
        </a:p>
      </dgm:t>
    </dgm:pt>
    <dgm:pt modelId="{2373E36A-929B-4519-8F96-47E95D4027B8}" type="sibTrans" cxnId="{13875E96-6EC3-476F-BF56-406A86B9F242}">
      <dgm:prSet/>
      <dgm:spPr/>
      <dgm:t>
        <a:bodyPr/>
        <a:lstStyle/>
        <a:p>
          <a:endParaRPr lang="ru-RU"/>
        </a:p>
      </dgm:t>
    </dgm:pt>
    <dgm:pt modelId="{C54CBED5-D6AD-409A-B198-3CF6A866882C}" type="pres">
      <dgm:prSet presAssocID="{9E52E1B4-7BAE-4EAE-B565-E9F611FF7BA5}" presName="Name0" presStyleCnt="0">
        <dgm:presLayoutVars>
          <dgm:dir/>
          <dgm:resizeHandles val="exact"/>
        </dgm:presLayoutVars>
      </dgm:prSet>
      <dgm:spPr/>
    </dgm:pt>
    <dgm:pt modelId="{A6AC644C-3D1F-47DA-A60E-A467D576A06D}" type="pres">
      <dgm:prSet presAssocID="{9E52E1B4-7BAE-4EAE-B565-E9F611FF7BA5}" presName="bkgdShp" presStyleLbl="alignAccFollowNode1" presStyleIdx="0" presStyleCnt="1"/>
      <dgm:spPr/>
    </dgm:pt>
    <dgm:pt modelId="{5591FD11-B198-42E6-819B-7125507BEC1E}" type="pres">
      <dgm:prSet presAssocID="{9E52E1B4-7BAE-4EAE-B565-E9F611FF7BA5}" presName="linComp" presStyleCnt="0"/>
      <dgm:spPr/>
    </dgm:pt>
    <dgm:pt modelId="{58FDC3F8-03A9-431D-A1B0-6F73451FF837}" type="pres">
      <dgm:prSet presAssocID="{C36FE91C-B9CE-4F24-B071-7FDFC0D12F1B}" presName="compNode" presStyleCnt="0"/>
      <dgm:spPr/>
    </dgm:pt>
    <dgm:pt modelId="{B412F93C-DE2A-488F-A64F-58382D550DEC}" type="pres">
      <dgm:prSet presAssocID="{C36FE91C-B9CE-4F24-B071-7FDFC0D12F1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182C7-8341-4A7C-80EC-7AE80418DCE6}" type="pres">
      <dgm:prSet presAssocID="{C36FE91C-B9CE-4F24-B071-7FDFC0D12F1B}" presName="invisiNode" presStyleLbl="node1" presStyleIdx="0" presStyleCnt="3"/>
      <dgm:spPr/>
    </dgm:pt>
    <dgm:pt modelId="{5B907370-2E9B-48BF-A5D0-76CBA490644D}" type="pres">
      <dgm:prSet presAssocID="{C36FE91C-B9CE-4F24-B071-7FDFC0D12F1B}" presName="imagNode" presStyleLbl="fgImgPlac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BF059C2-EA44-473D-A8A9-62552CBD871A}" type="pres">
      <dgm:prSet presAssocID="{F368D93B-3613-43AF-ADB8-DE9D02FC49A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6FBBA1D-1BE7-4DF1-B60A-BB28B4C0B938}" type="pres">
      <dgm:prSet presAssocID="{F6A9D665-3979-4086-9CD5-3088874C80A7}" presName="compNode" presStyleCnt="0"/>
      <dgm:spPr/>
    </dgm:pt>
    <dgm:pt modelId="{820E9E7E-795D-46F0-84B9-09AD43AA5186}" type="pres">
      <dgm:prSet presAssocID="{F6A9D665-3979-4086-9CD5-3088874C80A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7E2E0-726A-4A24-B278-8BD0AFC00048}" type="pres">
      <dgm:prSet presAssocID="{F6A9D665-3979-4086-9CD5-3088874C80A7}" presName="invisiNode" presStyleLbl="node1" presStyleIdx="1" presStyleCnt="3"/>
      <dgm:spPr/>
    </dgm:pt>
    <dgm:pt modelId="{FF2335F4-ED4F-45A2-8C53-A162CC63969D}" type="pres">
      <dgm:prSet presAssocID="{F6A9D665-3979-4086-9CD5-3088874C80A7}" presName="imagNode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5BC27C26-693B-490B-BA3A-A434800C6924}" type="pres">
      <dgm:prSet presAssocID="{7D32B802-2AB4-4CC6-BA69-BB3D292A48C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0AFF11C-BC8E-43CE-8763-9EE634000BF6}" type="pres">
      <dgm:prSet presAssocID="{E401CA46-A5BC-4D96-A539-939E90BAA359}" presName="compNode" presStyleCnt="0"/>
      <dgm:spPr/>
    </dgm:pt>
    <dgm:pt modelId="{F4DD12BA-ABBC-4687-BC0A-AAD264E8A393}" type="pres">
      <dgm:prSet presAssocID="{E401CA46-A5BC-4D96-A539-939E90BAA35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994A0-9063-4605-93EA-038812D4F472}" type="pres">
      <dgm:prSet presAssocID="{E401CA46-A5BC-4D96-A539-939E90BAA359}" presName="invisiNode" presStyleLbl="node1" presStyleIdx="2" presStyleCnt="3"/>
      <dgm:spPr/>
    </dgm:pt>
    <dgm:pt modelId="{C6C0B136-6078-4084-9F4D-A54FE1693C9E}" type="pres">
      <dgm:prSet presAssocID="{E401CA46-A5BC-4D96-A539-939E90BAA359}" presName="imagNode" presStyleLbl="fgImgPlac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F99D663F-9F75-4942-80D8-2C5541200398}" type="presOf" srcId="{7D32B802-2AB4-4CC6-BA69-BB3D292A48C1}" destId="{5BC27C26-693B-490B-BA3A-A434800C6924}" srcOrd="0" destOrd="0" presId="urn:microsoft.com/office/officeart/2005/8/layout/pList2"/>
    <dgm:cxn modelId="{5AD244BC-7A58-423D-B104-1CAD07640E35}" type="presOf" srcId="{F6A9D665-3979-4086-9CD5-3088874C80A7}" destId="{820E9E7E-795D-46F0-84B9-09AD43AA5186}" srcOrd="0" destOrd="0" presId="urn:microsoft.com/office/officeart/2005/8/layout/pList2"/>
    <dgm:cxn modelId="{13875E96-6EC3-476F-BF56-406A86B9F242}" srcId="{9E52E1B4-7BAE-4EAE-B565-E9F611FF7BA5}" destId="{E401CA46-A5BC-4D96-A539-939E90BAA359}" srcOrd="2" destOrd="0" parTransId="{6C849315-4EA5-46B6-AC15-E764F8DFB2CC}" sibTransId="{2373E36A-929B-4519-8F96-47E95D4027B8}"/>
    <dgm:cxn modelId="{2913B165-19F6-4595-9A64-153A3B1B6FE9}" type="presOf" srcId="{9E52E1B4-7BAE-4EAE-B565-E9F611FF7BA5}" destId="{C54CBED5-D6AD-409A-B198-3CF6A866882C}" srcOrd="0" destOrd="0" presId="urn:microsoft.com/office/officeart/2005/8/layout/pList2"/>
    <dgm:cxn modelId="{A672ACF9-BFEB-4D09-9290-40CDC71E65D5}" type="presOf" srcId="{C36FE91C-B9CE-4F24-B071-7FDFC0D12F1B}" destId="{B412F93C-DE2A-488F-A64F-58382D550DEC}" srcOrd="0" destOrd="0" presId="urn:microsoft.com/office/officeart/2005/8/layout/pList2"/>
    <dgm:cxn modelId="{A950F584-43F5-4927-860C-3309D0188FCC}" srcId="{9E52E1B4-7BAE-4EAE-B565-E9F611FF7BA5}" destId="{F6A9D665-3979-4086-9CD5-3088874C80A7}" srcOrd="1" destOrd="0" parTransId="{DE011DAB-58F3-42BC-B20D-2274E104374A}" sibTransId="{7D32B802-2AB4-4CC6-BA69-BB3D292A48C1}"/>
    <dgm:cxn modelId="{97496779-6474-47EC-92B0-F5446A2582EE}" srcId="{9E52E1B4-7BAE-4EAE-B565-E9F611FF7BA5}" destId="{C36FE91C-B9CE-4F24-B071-7FDFC0D12F1B}" srcOrd="0" destOrd="0" parTransId="{8FD3C84B-D4BE-4400-82C5-F144439FF64C}" sibTransId="{F368D93B-3613-43AF-ADB8-DE9D02FC49A8}"/>
    <dgm:cxn modelId="{A0E785E2-DDC4-4FCA-AC6B-A55B464D2D51}" type="presOf" srcId="{F368D93B-3613-43AF-ADB8-DE9D02FC49A8}" destId="{EBF059C2-EA44-473D-A8A9-62552CBD871A}" srcOrd="0" destOrd="0" presId="urn:microsoft.com/office/officeart/2005/8/layout/pList2"/>
    <dgm:cxn modelId="{A0594037-EFCA-4558-A0AE-A3C2B5F4FD94}" type="presOf" srcId="{E401CA46-A5BC-4D96-A539-939E90BAA359}" destId="{F4DD12BA-ABBC-4687-BC0A-AAD264E8A393}" srcOrd="0" destOrd="0" presId="urn:microsoft.com/office/officeart/2005/8/layout/pList2"/>
    <dgm:cxn modelId="{9150FE96-06DB-429C-B8B5-8BAF13142E5B}" type="presParOf" srcId="{C54CBED5-D6AD-409A-B198-3CF6A866882C}" destId="{A6AC644C-3D1F-47DA-A60E-A467D576A06D}" srcOrd="0" destOrd="0" presId="urn:microsoft.com/office/officeart/2005/8/layout/pList2"/>
    <dgm:cxn modelId="{DC82C408-5708-453B-885B-0002692130E7}" type="presParOf" srcId="{C54CBED5-D6AD-409A-B198-3CF6A866882C}" destId="{5591FD11-B198-42E6-819B-7125507BEC1E}" srcOrd="1" destOrd="0" presId="urn:microsoft.com/office/officeart/2005/8/layout/pList2"/>
    <dgm:cxn modelId="{C527F0CA-D536-4825-B0F8-501B654EDED4}" type="presParOf" srcId="{5591FD11-B198-42E6-819B-7125507BEC1E}" destId="{58FDC3F8-03A9-431D-A1B0-6F73451FF837}" srcOrd="0" destOrd="0" presId="urn:microsoft.com/office/officeart/2005/8/layout/pList2"/>
    <dgm:cxn modelId="{037ED1DD-190D-48EC-BA8F-08D639287545}" type="presParOf" srcId="{58FDC3F8-03A9-431D-A1B0-6F73451FF837}" destId="{B412F93C-DE2A-488F-A64F-58382D550DEC}" srcOrd="0" destOrd="0" presId="urn:microsoft.com/office/officeart/2005/8/layout/pList2"/>
    <dgm:cxn modelId="{9D6C3DE6-68C2-4960-9ACB-B784E4411937}" type="presParOf" srcId="{58FDC3F8-03A9-431D-A1B0-6F73451FF837}" destId="{FB0182C7-8341-4A7C-80EC-7AE80418DCE6}" srcOrd="1" destOrd="0" presId="urn:microsoft.com/office/officeart/2005/8/layout/pList2"/>
    <dgm:cxn modelId="{5AD1D1D5-3255-406E-821A-8E082EF0DD47}" type="presParOf" srcId="{58FDC3F8-03A9-431D-A1B0-6F73451FF837}" destId="{5B907370-2E9B-48BF-A5D0-76CBA490644D}" srcOrd="2" destOrd="0" presId="urn:microsoft.com/office/officeart/2005/8/layout/pList2"/>
    <dgm:cxn modelId="{7C7C4FE6-66DB-4155-93EC-B9C9455E0786}" type="presParOf" srcId="{5591FD11-B198-42E6-819B-7125507BEC1E}" destId="{EBF059C2-EA44-473D-A8A9-62552CBD871A}" srcOrd="1" destOrd="0" presId="urn:microsoft.com/office/officeart/2005/8/layout/pList2"/>
    <dgm:cxn modelId="{BC468FAD-6C4A-4FE2-A893-5A7E9411D046}" type="presParOf" srcId="{5591FD11-B198-42E6-819B-7125507BEC1E}" destId="{56FBBA1D-1BE7-4DF1-B60A-BB28B4C0B938}" srcOrd="2" destOrd="0" presId="urn:microsoft.com/office/officeart/2005/8/layout/pList2"/>
    <dgm:cxn modelId="{0BF20820-3A2C-428A-9F13-56800054DD02}" type="presParOf" srcId="{56FBBA1D-1BE7-4DF1-B60A-BB28B4C0B938}" destId="{820E9E7E-795D-46F0-84B9-09AD43AA5186}" srcOrd="0" destOrd="0" presId="urn:microsoft.com/office/officeart/2005/8/layout/pList2"/>
    <dgm:cxn modelId="{D33BA14B-6856-4207-983C-DE19B12EB3AE}" type="presParOf" srcId="{56FBBA1D-1BE7-4DF1-B60A-BB28B4C0B938}" destId="{0AD7E2E0-726A-4A24-B278-8BD0AFC00048}" srcOrd="1" destOrd="0" presId="urn:microsoft.com/office/officeart/2005/8/layout/pList2"/>
    <dgm:cxn modelId="{F334F062-845B-4D37-BEF0-1BF5E6A5324A}" type="presParOf" srcId="{56FBBA1D-1BE7-4DF1-B60A-BB28B4C0B938}" destId="{FF2335F4-ED4F-45A2-8C53-A162CC63969D}" srcOrd="2" destOrd="0" presId="urn:microsoft.com/office/officeart/2005/8/layout/pList2"/>
    <dgm:cxn modelId="{FA055B7E-DA36-4904-BCE3-DEDE8DE306F2}" type="presParOf" srcId="{5591FD11-B198-42E6-819B-7125507BEC1E}" destId="{5BC27C26-693B-490B-BA3A-A434800C6924}" srcOrd="3" destOrd="0" presId="urn:microsoft.com/office/officeart/2005/8/layout/pList2"/>
    <dgm:cxn modelId="{C81D29A2-7891-4358-86C1-0C8A13BF0AF1}" type="presParOf" srcId="{5591FD11-B198-42E6-819B-7125507BEC1E}" destId="{E0AFF11C-BC8E-43CE-8763-9EE634000BF6}" srcOrd="4" destOrd="0" presId="urn:microsoft.com/office/officeart/2005/8/layout/pList2"/>
    <dgm:cxn modelId="{63EA20F0-FDBA-4AFD-A5DE-448499309254}" type="presParOf" srcId="{E0AFF11C-BC8E-43CE-8763-9EE634000BF6}" destId="{F4DD12BA-ABBC-4687-BC0A-AAD264E8A393}" srcOrd="0" destOrd="0" presId="urn:microsoft.com/office/officeart/2005/8/layout/pList2"/>
    <dgm:cxn modelId="{85AAF1CE-CFE9-41CB-95E4-24D40D371C99}" type="presParOf" srcId="{E0AFF11C-BC8E-43CE-8763-9EE634000BF6}" destId="{9F4994A0-9063-4605-93EA-038812D4F472}" srcOrd="1" destOrd="0" presId="urn:microsoft.com/office/officeart/2005/8/layout/pList2"/>
    <dgm:cxn modelId="{FFC147DD-389A-468B-87EA-BD3514707C92}" type="presParOf" srcId="{E0AFF11C-BC8E-43CE-8763-9EE634000BF6}" destId="{C6C0B136-6078-4084-9F4D-A54FE1693C9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492C11-E081-4D27-B51D-A108BF8663D6}" type="doc">
      <dgm:prSet loTypeId="urn:microsoft.com/office/officeart/2005/8/layout/matrix3" loCatId="matrix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C613A505-0151-4A5D-A1D1-A6A9C2897471}">
      <dgm:prSet phldrT="[Текст]"/>
      <dgm:spPr>
        <a:xfrm>
          <a:off x="708320" y="318553"/>
          <a:ext cx="1307746" cy="1307746"/>
        </a:xfrm>
        <a:prstGeom prst="roundRect">
          <a:avLst/>
        </a:prstGeom>
        <a:gradFill rotWithShape="0">
          <a:gsLst>
            <a:gs pos="0">
              <a:srgbClr val="00884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884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884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ru-RU" altLang="ru-RU" b="1" dirty="0">
              <a:solidFill>
                <a:srgbClr val="FFFFFF"/>
              </a:solidFill>
              <a:latin typeface="Fedra Sans Pro Book"/>
              <a:ea typeface="+mn-ea"/>
              <a:cs typeface="+mn-cs"/>
            </a:rPr>
            <a:t>разностороннее развитие личности ребенка, в том числе развитие эмоционального интеллекта и социальных компетенций</a:t>
          </a:r>
          <a:endParaRPr lang="ru-RU" b="1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F2164411-8B46-4F98-AE51-DB98E5A23067}" type="parTrans" cxnId="{9E306722-D5F3-4A7C-B9B9-7A641757C68A}">
      <dgm:prSet/>
      <dgm:spPr/>
      <dgm:t>
        <a:bodyPr/>
        <a:lstStyle/>
        <a:p>
          <a:endParaRPr lang="ru-RU"/>
        </a:p>
      </dgm:t>
    </dgm:pt>
    <dgm:pt modelId="{6E567DE9-5B8B-4931-95E8-DC023D219B44}" type="sibTrans" cxnId="{9E306722-D5F3-4A7C-B9B9-7A641757C68A}">
      <dgm:prSet/>
      <dgm:spPr/>
      <dgm:t>
        <a:bodyPr/>
        <a:lstStyle/>
        <a:p>
          <a:endParaRPr lang="ru-RU"/>
        </a:p>
      </dgm:t>
    </dgm:pt>
    <dgm:pt modelId="{2750BAA1-7150-451E-B86D-D2C20E1EE7E1}">
      <dgm:prSet phldrT="[Текст]"/>
      <dgm:spPr>
        <a:xfrm>
          <a:off x="2116662" y="318553"/>
          <a:ext cx="1307746" cy="1307746"/>
        </a:xfrm>
        <a:prstGeom prst="roundRect">
          <a:avLst/>
        </a:prstGeom>
        <a:gradFill rotWithShape="0">
          <a:gsLst>
            <a:gs pos="0">
              <a:srgbClr val="F6A42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6A42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6A42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ru-RU" altLang="ru-RU" b="1" dirty="0">
              <a:solidFill>
                <a:srgbClr val="FFFFFF"/>
              </a:solidFill>
              <a:latin typeface="Fedra Sans Pro Book"/>
              <a:ea typeface="+mn-ea"/>
              <a:cs typeface="+mn-cs"/>
            </a:rPr>
            <a:t>повышение личностного потенциала участников образовательного процесса</a:t>
          </a:r>
          <a:endParaRPr lang="ru-RU" b="1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B4169A46-413B-466B-AF44-2FA413CC5CC1}" type="parTrans" cxnId="{0912D888-BF5D-4C85-A9D9-5FF979F869C6}">
      <dgm:prSet/>
      <dgm:spPr/>
      <dgm:t>
        <a:bodyPr/>
        <a:lstStyle/>
        <a:p>
          <a:endParaRPr lang="ru-RU"/>
        </a:p>
      </dgm:t>
    </dgm:pt>
    <dgm:pt modelId="{28891B5B-A3FA-413D-8A8A-0DB578560987}" type="sibTrans" cxnId="{0912D888-BF5D-4C85-A9D9-5FF979F869C6}">
      <dgm:prSet/>
      <dgm:spPr/>
      <dgm:t>
        <a:bodyPr/>
        <a:lstStyle/>
        <a:p>
          <a:endParaRPr lang="ru-RU"/>
        </a:p>
      </dgm:t>
    </dgm:pt>
    <dgm:pt modelId="{8FD1F117-2AA8-46D8-A7EC-2B37EFA321BC}">
      <dgm:prSet phldrT="[Текст]"/>
      <dgm:spPr>
        <a:xfrm>
          <a:off x="708320" y="1726896"/>
          <a:ext cx="1307746" cy="1307746"/>
        </a:xfrm>
        <a:prstGeom prst="roundRect">
          <a:avLst/>
        </a:prstGeom>
        <a:gradFill rotWithShape="0">
          <a:gsLst>
            <a:gs pos="0">
              <a:srgbClr val="7E388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E388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E388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ru-RU" altLang="ru-RU" b="1" dirty="0">
              <a:solidFill>
                <a:srgbClr val="FFFFFF"/>
              </a:solidFill>
              <a:latin typeface="Fedra Sans Pro Book"/>
              <a:ea typeface="+mn-ea"/>
              <a:cs typeface="+mn-cs"/>
            </a:rPr>
            <a:t>расширение возможностей для удовлетворения потребностей детей и их родителей в творческом самовыражении</a:t>
          </a:r>
          <a:endParaRPr lang="ru-RU" b="1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625FD9A0-F1EC-4470-965F-315339D4CED4}" type="parTrans" cxnId="{7C4F155E-AA21-4859-BF6C-46A5DE6C7D4E}">
      <dgm:prSet/>
      <dgm:spPr/>
      <dgm:t>
        <a:bodyPr/>
        <a:lstStyle/>
        <a:p>
          <a:endParaRPr lang="ru-RU"/>
        </a:p>
      </dgm:t>
    </dgm:pt>
    <dgm:pt modelId="{2977D20F-11B2-4292-B58A-8F801E5A5010}" type="sibTrans" cxnId="{7C4F155E-AA21-4859-BF6C-46A5DE6C7D4E}">
      <dgm:prSet/>
      <dgm:spPr/>
      <dgm:t>
        <a:bodyPr/>
        <a:lstStyle/>
        <a:p>
          <a:endParaRPr lang="ru-RU"/>
        </a:p>
      </dgm:t>
    </dgm:pt>
    <dgm:pt modelId="{E2BEA425-5917-43A9-9F8D-03F409B19DB6}">
      <dgm:prSet phldrT="[Текст]"/>
      <dgm:spPr>
        <a:xfrm>
          <a:off x="2116662" y="1726896"/>
          <a:ext cx="1307746" cy="1307746"/>
        </a:xfrm>
        <a:prstGeom prst="roundRect">
          <a:avLst/>
        </a:prstGeom>
        <a:gradFill rotWithShape="0">
          <a:gsLst>
            <a:gs pos="0">
              <a:srgbClr val="019E8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19E8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19E8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ru-RU" altLang="ru-RU" b="1" dirty="0">
              <a:solidFill>
                <a:srgbClr val="FFFFFF"/>
              </a:solidFill>
              <a:latin typeface="Fedra Sans Pro Book"/>
              <a:ea typeface="+mn-ea"/>
              <a:cs typeface="+mn-cs"/>
            </a:rPr>
            <a:t>школа – центр сотрудничества детей, родителей, общественности и педагогов – центр социального притяжения села </a:t>
          </a:r>
          <a:endParaRPr lang="ru-RU" b="1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FB8BCDA0-A833-4B57-9B09-2FAE30A7B16C}" type="parTrans" cxnId="{544FC1A1-0E91-4F8F-9DE6-48813DF08B92}">
      <dgm:prSet/>
      <dgm:spPr/>
      <dgm:t>
        <a:bodyPr/>
        <a:lstStyle/>
        <a:p>
          <a:endParaRPr lang="ru-RU"/>
        </a:p>
      </dgm:t>
    </dgm:pt>
    <dgm:pt modelId="{0BB5454F-AB3B-47B9-9AE9-C01EE2E3CAF7}" type="sibTrans" cxnId="{544FC1A1-0E91-4F8F-9DE6-48813DF08B92}">
      <dgm:prSet/>
      <dgm:spPr/>
      <dgm:t>
        <a:bodyPr/>
        <a:lstStyle/>
        <a:p>
          <a:endParaRPr lang="ru-RU"/>
        </a:p>
      </dgm:t>
    </dgm:pt>
    <dgm:pt modelId="{B45E92E9-2B98-44F4-A426-E5AAA6D070EB}" type="pres">
      <dgm:prSet presAssocID="{54492C11-E081-4D27-B51D-A108BF8663D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3118A7-53F9-489C-A31F-E9D391E6B25A}" type="pres">
      <dgm:prSet presAssocID="{54492C11-E081-4D27-B51D-A108BF8663D6}" presName="diamond" presStyleLbl="bgShp" presStyleIdx="0" presStyleCnt="1"/>
      <dgm:spPr>
        <a:xfrm>
          <a:off x="389766" y="0"/>
          <a:ext cx="3353197" cy="3353197"/>
        </a:xfrm>
        <a:prstGeom prst="diamond">
          <a:avLst/>
        </a:prstGeom>
        <a:solidFill>
          <a:srgbClr val="00884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8B98C21C-86EE-4463-9A2A-2714D6185EBC}" type="pres">
      <dgm:prSet presAssocID="{54492C11-E081-4D27-B51D-A108BF8663D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71881-39A5-47C9-9964-9C2A1CBD83A6}" type="pres">
      <dgm:prSet presAssocID="{54492C11-E081-4D27-B51D-A108BF8663D6}" presName="quad2" presStyleLbl="node1" presStyleIdx="1" presStyleCnt="4" custLinFactNeighborY="-16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25A61-D8D6-41FD-89B9-D9D0C5E7D548}" type="pres">
      <dgm:prSet presAssocID="{54492C11-E081-4D27-B51D-A108BF8663D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7D331-E876-46E8-B818-ECFAB81F17DD}" type="pres">
      <dgm:prSet presAssocID="{54492C11-E081-4D27-B51D-A108BF8663D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75D388-2C1E-486B-A679-0FC521C17C75}" type="presOf" srcId="{8FD1F117-2AA8-46D8-A7EC-2B37EFA321BC}" destId="{43025A61-D8D6-41FD-89B9-D9D0C5E7D548}" srcOrd="0" destOrd="0" presId="urn:microsoft.com/office/officeart/2005/8/layout/matrix3"/>
    <dgm:cxn modelId="{0912D888-BF5D-4C85-A9D9-5FF979F869C6}" srcId="{54492C11-E081-4D27-B51D-A108BF8663D6}" destId="{2750BAA1-7150-451E-B86D-D2C20E1EE7E1}" srcOrd="1" destOrd="0" parTransId="{B4169A46-413B-466B-AF44-2FA413CC5CC1}" sibTransId="{28891B5B-A3FA-413D-8A8A-0DB578560987}"/>
    <dgm:cxn modelId="{7C4F155E-AA21-4859-BF6C-46A5DE6C7D4E}" srcId="{54492C11-E081-4D27-B51D-A108BF8663D6}" destId="{8FD1F117-2AA8-46D8-A7EC-2B37EFA321BC}" srcOrd="2" destOrd="0" parTransId="{625FD9A0-F1EC-4470-965F-315339D4CED4}" sibTransId="{2977D20F-11B2-4292-B58A-8F801E5A5010}"/>
    <dgm:cxn modelId="{544FC1A1-0E91-4F8F-9DE6-48813DF08B92}" srcId="{54492C11-E081-4D27-B51D-A108BF8663D6}" destId="{E2BEA425-5917-43A9-9F8D-03F409B19DB6}" srcOrd="3" destOrd="0" parTransId="{FB8BCDA0-A833-4B57-9B09-2FAE30A7B16C}" sibTransId="{0BB5454F-AB3B-47B9-9AE9-C01EE2E3CAF7}"/>
    <dgm:cxn modelId="{82A56798-47B8-4EFC-A22A-0A7D6A3352BA}" type="presOf" srcId="{2750BAA1-7150-451E-B86D-D2C20E1EE7E1}" destId="{F0471881-39A5-47C9-9964-9C2A1CBD83A6}" srcOrd="0" destOrd="0" presId="urn:microsoft.com/office/officeart/2005/8/layout/matrix3"/>
    <dgm:cxn modelId="{B7714093-D254-4813-ABA1-5143B3BD1EC1}" type="presOf" srcId="{E2BEA425-5917-43A9-9F8D-03F409B19DB6}" destId="{0F27D331-E876-46E8-B818-ECFAB81F17DD}" srcOrd="0" destOrd="0" presId="urn:microsoft.com/office/officeart/2005/8/layout/matrix3"/>
    <dgm:cxn modelId="{17CD58D2-980B-4A7F-8A1B-4363DD94B3D4}" type="presOf" srcId="{54492C11-E081-4D27-B51D-A108BF8663D6}" destId="{B45E92E9-2B98-44F4-A426-E5AAA6D070EB}" srcOrd="0" destOrd="0" presId="urn:microsoft.com/office/officeart/2005/8/layout/matrix3"/>
    <dgm:cxn modelId="{9E306722-D5F3-4A7C-B9B9-7A641757C68A}" srcId="{54492C11-E081-4D27-B51D-A108BF8663D6}" destId="{C613A505-0151-4A5D-A1D1-A6A9C2897471}" srcOrd="0" destOrd="0" parTransId="{F2164411-8B46-4F98-AE51-DB98E5A23067}" sibTransId="{6E567DE9-5B8B-4931-95E8-DC023D219B44}"/>
    <dgm:cxn modelId="{8789701F-F3D5-4DFC-BE98-72F0A138A340}" type="presOf" srcId="{C613A505-0151-4A5D-A1D1-A6A9C2897471}" destId="{8B98C21C-86EE-4463-9A2A-2714D6185EBC}" srcOrd="0" destOrd="0" presId="urn:microsoft.com/office/officeart/2005/8/layout/matrix3"/>
    <dgm:cxn modelId="{EC2169D4-A21E-4BB2-AB6A-0EF4438E2AF8}" type="presParOf" srcId="{B45E92E9-2B98-44F4-A426-E5AAA6D070EB}" destId="{983118A7-53F9-489C-A31F-E9D391E6B25A}" srcOrd="0" destOrd="0" presId="urn:microsoft.com/office/officeart/2005/8/layout/matrix3"/>
    <dgm:cxn modelId="{4E471DCF-4744-470F-9CAE-068B41B5E4D8}" type="presParOf" srcId="{B45E92E9-2B98-44F4-A426-E5AAA6D070EB}" destId="{8B98C21C-86EE-4463-9A2A-2714D6185EBC}" srcOrd="1" destOrd="0" presId="urn:microsoft.com/office/officeart/2005/8/layout/matrix3"/>
    <dgm:cxn modelId="{556B8386-ADC4-4EF8-9717-E20557D16C41}" type="presParOf" srcId="{B45E92E9-2B98-44F4-A426-E5AAA6D070EB}" destId="{F0471881-39A5-47C9-9964-9C2A1CBD83A6}" srcOrd="2" destOrd="0" presId="urn:microsoft.com/office/officeart/2005/8/layout/matrix3"/>
    <dgm:cxn modelId="{B8D5B02D-E633-4795-A63C-F0CF3A48671B}" type="presParOf" srcId="{B45E92E9-2B98-44F4-A426-E5AAA6D070EB}" destId="{43025A61-D8D6-41FD-89B9-D9D0C5E7D548}" srcOrd="3" destOrd="0" presId="urn:microsoft.com/office/officeart/2005/8/layout/matrix3"/>
    <dgm:cxn modelId="{7B130ED5-F4B0-49C3-8DB7-2972D2C8D30B}" type="presParOf" srcId="{B45E92E9-2B98-44F4-A426-E5AAA6D070EB}" destId="{0F27D331-E876-46E8-B818-ECFAB81F17D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3C8E6F-9B64-4D53-8A39-52675C9EFE2C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</dgm:pt>
    <dgm:pt modelId="{43A57CDE-582F-4E8A-A77E-7723A2CB56E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j-lt"/>
            </a:rPr>
            <a:t>Родительские собрания</a:t>
          </a:r>
          <a:endParaRPr lang="ru-RU" sz="2000" b="1" dirty="0">
            <a:solidFill>
              <a:schemeClr val="tx1"/>
            </a:solidFill>
            <a:latin typeface="+mj-lt"/>
          </a:endParaRPr>
        </a:p>
      </dgm:t>
    </dgm:pt>
    <dgm:pt modelId="{8E094057-4A1F-42A9-BDC8-169281F0B9AB}" type="parTrans" cxnId="{389374BD-78AF-4E49-8B56-24577A236CFD}">
      <dgm:prSet/>
      <dgm:spPr/>
      <dgm:t>
        <a:bodyPr/>
        <a:lstStyle/>
        <a:p>
          <a:endParaRPr lang="ru-RU"/>
        </a:p>
      </dgm:t>
    </dgm:pt>
    <dgm:pt modelId="{3F6F61C5-06C2-4F1F-98B6-F0F7A96A30ED}" type="sibTrans" cxnId="{389374BD-78AF-4E49-8B56-24577A236CFD}">
      <dgm:prSet/>
      <dgm:spPr/>
      <dgm:t>
        <a:bodyPr/>
        <a:lstStyle/>
        <a:p>
          <a:endParaRPr lang="ru-RU"/>
        </a:p>
      </dgm:t>
    </dgm:pt>
    <dgm:pt modelId="{B0F94340-6C75-4E00-9375-778868A06C16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j-lt"/>
            </a:rPr>
            <a:t>Сайт МБОУ «</a:t>
          </a:r>
          <a:r>
            <a:rPr lang="ru-RU" sz="2000" b="1" dirty="0" err="1" smtClean="0">
              <a:solidFill>
                <a:schemeClr val="tx1"/>
              </a:solidFill>
              <a:latin typeface="+mj-lt"/>
            </a:rPr>
            <a:t>Айская</a:t>
          </a:r>
          <a:r>
            <a:rPr lang="ru-RU" sz="2000" b="1" dirty="0" smtClean="0">
              <a:solidFill>
                <a:schemeClr val="tx1"/>
              </a:solidFill>
              <a:latin typeface="+mj-lt"/>
            </a:rPr>
            <a:t> СОШ» в разделе «Инновационный проект»</a:t>
          </a:r>
          <a:endParaRPr lang="ru-RU" sz="2000" b="1" dirty="0">
            <a:solidFill>
              <a:schemeClr val="tx1"/>
            </a:solidFill>
            <a:latin typeface="+mj-lt"/>
          </a:endParaRPr>
        </a:p>
      </dgm:t>
    </dgm:pt>
    <dgm:pt modelId="{2EBB3F14-5088-4801-A54C-1F4A4E9821F6}" type="parTrans" cxnId="{20B5180B-0B96-4FEF-A54B-8151F2208820}">
      <dgm:prSet/>
      <dgm:spPr/>
      <dgm:t>
        <a:bodyPr/>
        <a:lstStyle/>
        <a:p>
          <a:endParaRPr lang="ru-RU"/>
        </a:p>
      </dgm:t>
    </dgm:pt>
    <dgm:pt modelId="{188577EC-61D8-4445-AB60-66D11FE9878E}" type="sibTrans" cxnId="{20B5180B-0B96-4FEF-A54B-8151F2208820}">
      <dgm:prSet/>
      <dgm:spPr/>
      <dgm:t>
        <a:bodyPr/>
        <a:lstStyle/>
        <a:p>
          <a:endParaRPr lang="ru-RU"/>
        </a:p>
      </dgm:t>
    </dgm:pt>
    <dgm:pt modelId="{F5D452AA-E71F-413E-9851-82173778E7FB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j-lt"/>
            </a:rPr>
            <a:t>Стендовые материалы</a:t>
          </a:r>
          <a:endParaRPr lang="ru-RU" sz="2000" b="1" dirty="0">
            <a:solidFill>
              <a:schemeClr val="tx1"/>
            </a:solidFill>
            <a:latin typeface="+mj-lt"/>
          </a:endParaRPr>
        </a:p>
      </dgm:t>
    </dgm:pt>
    <dgm:pt modelId="{1D02A2D7-D397-4AAC-8F64-AA13C55B53D1}" type="parTrans" cxnId="{1D1B1C74-A2F1-4FFE-A467-DD88AA370809}">
      <dgm:prSet/>
      <dgm:spPr/>
      <dgm:t>
        <a:bodyPr/>
        <a:lstStyle/>
        <a:p>
          <a:endParaRPr lang="ru-RU"/>
        </a:p>
      </dgm:t>
    </dgm:pt>
    <dgm:pt modelId="{B40B88CB-402E-45CE-90E6-F6F7CC124A53}" type="sibTrans" cxnId="{1D1B1C74-A2F1-4FFE-A467-DD88AA370809}">
      <dgm:prSet/>
      <dgm:spPr/>
      <dgm:t>
        <a:bodyPr/>
        <a:lstStyle/>
        <a:p>
          <a:endParaRPr lang="ru-RU"/>
        </a:p>
      </dgm:t>
    </dgm:pt>
    <dgm:pt modelId="{635C22D0-C7B9-4F20-AE91-7D9E150BB2A9}" type="pres">
      <dgm:prSet presAssocID="{5E3C8E6F-9B64-4D53-8A39-52675C9EFE2C}" presName="Name0" presStyleCnt="0">
        <dgm:presLayoutVars>
          <dgm:dir/>
          <dgm:resizeHandles val="exact"/>
        </dgm:presLayoutVars>
      </dgm:prSet>
      <dgm:spPr/>
    </dgm:pt>
    <dgm:pt modelId="{BBC5401C-19B0-4A3A-8804-80C908EE0A41}" type="pres">
      <dgm:prSet presAssocID="{5E3C8E6F-9B64-4D53-8A39-52675C9EFE2C}" presName="fgShape" presStyleLbl="fgShp" presStyleIdx="0" presStyleCnt="1"/>
      <dgm:spPr/>
    </dgm:pt>
    <dgm:pt modelId="{FC56A1D7-032E-4E44-965E-2AFCD9B2C9C8}" type="pres">
      <dgm:prSet presAssocID="{5E3C8E6F-9B64-4D53-8A39-52675C9EFE2C}" presName="linComp" presStyleCnt="0"/>
      <dgm:spPr/>
    </dgm:pt>
    <dgm:pt modelId="{8FC921CB-2714-4F58-9E4C-8098A43614B6}" type="pres">
      <dgm:prSet presAssocID="{43A57CDE-582F-4E8A-A77E-7723A2CB56E5}" presName="compNode" presStyleCnt="0"/>
      <dgm:spPr/>
    </dgm:pt>
    <dgm:pt modelId="{6FEACD2F-2024-4A26-8366-7AB7BC5E51F3}" type="pres">
      <dgm:prSet presAssocID="{43A57CDE-582F-4E8A-A77E-7723A2CB56E5}" presName="bkgdShape" presStyleLbl="node1" presStyleIdx="0" presStyleCnt="3"/>
      <dgm:spPr/>
      <dgm:t>
        <a:bodyPr/>
        <a:lstStyle/>
        <a:p>
          <a:endParaRPr lang="ru-RU"/>
        </a:p>
      </dgm:t>
    </dgm:pt>
    <dgm:pt modelId="{E435DEA2-67CA-47F3-B959-B27ACD5A83CC}" type="pres">
      <dgm:prSet presAssocID="{43A57CDE-582F-4E8A-A77E-7723A2CB56E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EA5C2-3C35-447B-9DE3-26C6A472F300}" type="pres">
      <dgm:prSet presAssocID="{43A57CDE-582F-4E8A-A77E-7723A2CB56E5}" presName="invisiNode" presStyleLbl="node1" presStyleIdx="0" presStyleCnt="3"/>
      <dgm:spPr/>
    </dgm:pt>
    <dgm:pt modelId="{33D58A9B-C5D9-4410-B91C-96C290AA16CA}" type="pres">
      <dgm:prSet presAssocID="{43A57CDE-582F-4E8A-A77E-7723A2CB56E5}" presName="imagNode" presStyleLbl="fgImgPlace1" presStyleIdx="0" presStyleCnt="3" custScaleX="126022" custScaleY="11278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C4F7EA2-31A2-44DA-BFAA-304DB4B5990C}" type="pres">
      <dgm:prSet presAssocID="{3F6F61C5-06C2-4F1F-98B6-F0F7A96A30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4522AC7-A3D9-471B-B8F1-AAFA58761F26}" type="pres">
      <dgm:prSet presAssocID="{F5D452AA-E71F-413E-9851-82173778E7FB}" presName="compNode" presStyleCnt="0"/>
      <dgm:spPr/>
    </dgm:pt>
    <dgm:pt modelId="{44AF2B00-D152-4023-A5C6-E7CBD537C940}" type="pres">
      <dgm:prSet presAssocID="{F5D452AA-E71F-413E-9851-82173778E7FB}" presName="bkgdShape" presStyleLbl="node1" presStyleIdx="1" presStyleCnt="3"/>
      <dgm:spPr/>
      <dgm:t>
        <a:bodyPr/>
        <a:lstStyle/>
        <a:p>
          <a:endParaRPr lang="ru-RU"/>
        </a:p>
      </dgm:t>
    </dgm:pt>
    <dgm:pt modelId="{A98A08ED-0B77-430B-AE4F-8BFC71B672B2}" type="pres">
      <dgm:prSet presAssocID="{F5D452AA-E71F-413E-9851-82173778E7F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7945B-C070-4271-83FC-D86CD9706372}" type="pres">
      <dgm:prSet presAssocID="{F5D452AA-E71F-413E-9851-82173778E7FB}" presName="invisiNode" presStyleLbl="node1" presStyleIdx="1" presStyleCnt="3"/>
      <dgm:spPr/>
    </dgm:pt>
    <dgm:pt modelId="{09D09A24-34BF-4595-944B-44CBF005E6B0}" type="pres">
      <dgm:prSet presAssocID="{F5D452AA-E71F-413E-9851-82173778E7FB}" presName="imagNode" presStyleLbl="fgImgPlace1" presStyleIdx="1" presStyleCnt="3" custScaleX="121329" custScaleY="112785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27ACF37-BF04-486B-80CC-1E907D0D137A}" type="pres">
      <dgm:prSet presAssocID="{B40B88CB-402E-45CE-90E6-F6F7CC124A5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9183D8D-F431-45C6-B435-ACE4DFC5F8C6}" type="pres">
      <dgm:prSet presAssocID="{B0F94340-6C75-4E00-9375-778868A06C16}" presName="compNode" presStyleCnt="0"/>
      <dgm:spPr/>
    </dgm:pt>
    <dgm:pt modelId="{15806C69-FA5E-4B26-9F82-3812427AA4F9}" type="pres">
      <dgm:prSet presAssocID="{B0F94340-6C75-4E00-9375-778868A06C16}" presName="bkgdShape" presStyleLbl="node1" presStyleIdx="2" presStyleCnt="3"/>
      <dgm:spPr/>
      <dgm:t>
        <a:bodyPr/>
        <a:lstStyle/>
        <a:p>
          <a:endParaRPr lang="ru-RU"/>
        </a:p>
      </dgm:t>
    </dgm:pt>
    <dgm:pt modelId="{C52BEAEA-8213-4E2C-91CD-FEDEAE583AD3}" type="pres">
      <dgm:prSet presAssocID="{B0F94340-6C75-4E00-9375-778868A06C1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0FF23-8AA1-43B4-8B1A-DD78EB3133F5}" type="pres">
      <dgm:prSet presAssocID="{B0F94340-6C75-4E00-9375-778868A06C16}" presName="invisiNode" presStyleLbl="node1" presStyleIdx="2" presStyleCnt="3"/>
      <dgm:spPr/>
    </dgm:pt>
    <dgm:pt modelId="{7C57C315-5B94-4030-A0D6-56AA4ABC9083}" type="pres">
      <dgm:prSet presAssocID="{B0F94340-6C75-4E00-9375-778868A06C16}" presName="imagNode" presStyleLbl="fgImgPlace1" presStyleIdx="2" presStyleCnt="3" custScaleX="108056" custScaleY="10420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51FA4F20-5079-4C44-9307-30C2AF517BFF}" type="presOf" srcId="{5E3C8E6F-9B64-4D53-8A39-52675C9EFE2C}" destId="{635C22D0-C7B9-4F20-AE91-7D9E150BB2A9}" srcOrd="0" destOrd="0" presId="urn:microsoft.com/office/officeart/2005/8/layout/hList7"/>
    <dgm:cxn modelId="{C757ED8A-370D-4ACB-B8EE-34A7634611D1}" type="presOf" srcId="{B0F94340-6C75-4E00-9375-778868A06C16}" destId="{15806C69-FA5E-4B26-9F82-3812427AA4F9}" srcOrd="0" destOrd="0" presId="urn:microsoft.com/office/officeart/2005/8/layout/hList7"/>
    <dgm:cxn modelId="{389374BD-78AF-4E49-8B56-24577A236CFD}" srcId="{5E3C8E6F-9B64-4D53-8A39-52675C9EFE2C}" destId="{43A57CDE-582F-4E8A-A77E-7723A2CB56E5}" srcOrd="0" destOrd="0" parTransId="{8E094057-4A1F-42A9-BDC8-169281F0B9AB}" sibTransId="{3F6F61C5-06C2-4F1F-98B6-F0F7A96A30ED}"/>
    <dgm:cxn modelId="{01519207-5321-4D40-8D68-6C86F89B2F6C}" type="presOf" srcId="{F5D452AA-E71F-413E-9851-82173778E7FB}" destId="{A98A08ED-0B77-430B-AE4F-8BFC71B672B2}" srcOrd="1" destOrd="0" presId="urn:microsoft.com/office/officeart/2005/8/layout/hList7"/>
    <dgm:cxn modelId="{21DF8AA4-62A5-41AE-AE82-799BE3DD9979}" type="presOf" srcId="{3F6F61C5-06C2-4F1F-98B6-F0F7A96A30ED}" destId="{3C4F7EA2-31A2-44DA-BFAA-304DB4B5990C}" srcOrd="0" destOrd="0" presId="urn:microsoft.com/office/officeart/2005/8/layout/hList7"/>
    <dgm:cxn modelId="{20B5180B-0B96-4FEF-A54B-8151F2208820}" srcId="{5E3C8E6F-9B64-4D53-8A39-52675C9EFE2C}" destId="{B0F94340-6C75-4E00-9375-778868A06C16}" srcOrd="2" destOrd="0" parTransId="{2EBB3F14-5088-4801-A54C-1F4A4E9821F6}" sibTransId="{188577EC-61D8-4445-AB60-66D11FE9878E}"/>
    <dgm:cxn modelId="{7E625C53-9361-4188-90D2-F8CE9D453BF4}" type="presOf" srcId="{B0F94340-6C75-4E00-9375-778868A06C16}" destId="{C52BEAEA-8213-4E2C-91CD-FEDEAE583AD3}" srcOrd="1" destOrd="0" presId="urn:microsoft.com/office/officeart/2005/8/layout/hList7"/>
    <dgm:cxn modelId="{03FD6C54-08E3-4114-9D71-6161C29DF4AF}" type="presOf" srcId="{43A57CDE-582F-4E8A-A77E-7723A2CB56E5}" destId="{E435DEA2-67CA-47F3-B959-B27ACD5A83CC}" srcOrd="1" destOrd="0" presId="urn:microsoft.com/office/officeart/2005/8/layout/hList7"/>
    <dgm:cxn modelId="{1D1B1C74-A2F1-4FFE-A467-DD88AA370809}" srcId="{5E3C8E6F-9B64-4D53-8A39-52675C9EFE2C}" destId="{F5D452AA-E71F-413E-9851-82173778E7FB}" srcOrd="1" destOrd="0" parTransId="{1D02A2D7-D397-4AAC-8F64-AA13C55B53D1}" sibTransId="{B40B88CB-402E-45CE-90E6-F6F7CC124A53}"/>
    <dgm:cxn modelId="{E5ACEE0F-BA0C-4E8E-9D88-F5CFCC70BD15}" type="presOf" srcId="{43A57CDE-582F-4E8A-A77E-7723A2CB56E5}" destId="{6FEACD2F-2024-4A26-8366-7AB7BC5E51F3}" srcOrd="0" destOrd="0" presId="urn:microsoft.com/office/officeart/2005/8/layout/hList7"/>
    <dgm:cxn modelId="{ABCC5807-0413-47E1-A5D5-AD9CA4C807E1}" type="presOf" srcId="{B40B88CB-402E-45CE-90E6-F6F7CC124A53}" destId="{927ACF37-BF04-486B-80CC-1E907D0D137A}" srcOrd="0" destOrd="0" presId="urn:microsoft.com/office/officeart/2005/8/layout/hList7"/>
    <dgm:cxn modelId="{6D2AC51A-0583-4B53-9D44-BD9575BF6CA2}" type="presOf" srcId="{F5D452AA-E71F-413E-9851-82173778E7FB}" destId="{44AF2B00-D152-4023-A5C6-E7CBD537C940}" srcOrd="0" destOrd="0" presId="urn:microsoft.com/office/officeart/2005/8/layout/hList7"/>
    <dgm:cxn modelId="{161BE25C-B8C8-452C-9CA5-18DAC62C1045}" type="presParOf" srcId="{635C22D0-C7B9-4F20-AE91-7D9E150BB2A9}" destId="{BBC5401C-19B0-4A3A-8804-80C908EE0A41}" srcOrd="0" destOrd="0" presId="urn:microsoft.com/office/officeart/2005/8/layout/hList7"/>
    <dgm:cxn modelId="{9533BECF-84B4-41F3-B8F2-446D9D32EBAD}" type="presParOf" srcId="{635C22D0-C7B9-4F20-AE91-7D9E150BB2A9}" destId="{FC56A1D7-032E-4E44-965E-2AFCD9B2C9C8}" srcOrd="1" destOrd="0" presId="urn:microsoft.com/office/officeart/2005/8/layout/hList7"/>
    <dgm:cxn modelId="{A307117E-1C34-4C76-BBF1-A222A3DE2FC7}" type="presParOf" srcId="{FC56A1D7-032E-4E44-965E-2AFCD9B2C9C8}" destId="{8FC921CB-2714-4F58-9E4C-8098A43614B6}" srcOrd="0" destOrd="0" presId="urn:microsoft.com/office/officeart/2005/8/layout/hList7"/>
    <dgm:cxn modelId="{0AE8C1CB-DEF6-4E8D-B867-2542FAC3B566}" type="presParOf" srcId="{8FC921CB-2714-4F58-9E4C-8098A43614B6}" destId="{6FEACD2F-2024-4A26-8366-7AB7BC5E51F3}" srcOrd="0" destOrd="0" presId="urn:microsoft.com/office/officeart/2005/8/layout/hList7"/>
    <dgm:cxn modelId="{9F97BF2A-400B-4CF0-A0AD-8B11A0C87A39}" type="presParOf" srcId="{8FC921CB-2714-4F58-9E4C-8098A43614B6}" destId="{E435DEA2-67CA-47F3-B959-B27ACD5A83CC}" srcOrd="1" destOrd="0" presId="urn:microsoft.com/office/officeart/2005/8/layout/hList7"/>
    <dgm:cxn modelId="{6A74D3B0-5A62-4505-9C91-A169A874515D}" type="presParOf" srcId="{8FC921CB-2714-4F58-9E4C-8098A43614B6}" destId="{0D3EA5C2-3C35-447B-9DE3-26C6A472F300}" srcOrd="2" destOrd="0" presId="urn:microsoft.com/office/officeart/2005/8/layout/hList7"/>
    <dgm:cxn modelId="{47622AD6-5E6E-4BE9-8F99-C0266D1E4304}" type="presParOf" srcId="{8FC921CB-2714-4F58-9E4C-8098A43614B6}" destId="{33D58A9B-C5D9-4410-B91C-96C290AA16CA}" srcOrd="3" destOrd="0" presId="urn:microsoft.com/office/officeart/2005/8/layout/hList7"/>
    <dgm:cxn modelId="{A43AD411-AAFD-4140-82FC-E1DA31038EC5}" type="presParOf" srcId="{FC56A1D7-032E-4E44-965E-2AFCD9B2C9C8}" destId="{3C4F7EA2-31A2-44DA-BFAA-304DB4B5990C}" srcOrd="1" destOrd="0" presId="urn:microsoft.com/office/officeart/2005/8/layout/hList7"/>
    <dgm:cxn modelId="{96B8A46F-F28D-44F8-A66C-615DB49914E2}" type="presParOf" srcId="{FC56A1D7-032E-4E44-965E-2AFCD9B2C9C8}" destId="{44522AC7-A3D9-471B-B8F1-AAFA58761F26}" srcOrd="2" destOrd="0" presId="urn:microsoft.com/office/officeart/2005/8/layout/hList7"/>
    <dgm:cxn modelId="{D287E80B-A2AA-4F62-91D2-108AC58341B8}" type="presParOf" srcId="{44522AC7-A3D9-471B-B8F1-AAFA58761F26}" destId="{44AF2B00-D152-4023-A5C6-E7CBD537C940}" srcOrd="0" destOrd="0" presId="urn:microsoft.com/office/officeart/2005/8/layout/hList7"/>
    <dgm:cxn modelId="{38613D98-5012-4087-A863-83878CFEB8D3}" type="presParOf" srcId="{44522AC7-A3D9-471B-B8F1-AAFA58761F26}" destId="{A98A08ED-0B77-430B-AE4F-8BFC71B672B2}" srcOrd="1" destOrd="0" presId="urn:microsoft.com/office/officeart/2005/8/layout/hList7"/>
    <dgm:cxn modelId="{FA2F9554-85B6-47D2-8A9D-2D468DE0ED3E}" type="presParOf" srcId="{44522AC7-A3D9-471B-B8F1-AAFA58761F26}" destId="{4AD7945B-C070-4271-83FC-D86CD9706372}" srcOrd="2" destOrd="0" presId="urn:microsoft.com/office/officeart/2005/8/layout/hList7"/>
    <dgm:cxn modelId="{4D4157FA-5923-4C32-A2B2-E793E4202076}" type="presParOf" srcId="{44522AC7-A3D9-471B-B8F1-AAFA58761F26}" destId="{09D09A24-34BF-4595-944B-44CBF005E6B0}" srcOrd="3" destOrd="0" presId="urn:microsoft.com/office/officeart/2005/8/layout/hList7"/>
    <dgm:cxn modelId="{77A34589-7588-4D70-877B-CB7A60663BF7}" type="presParOf" srcId="{FC56A1D7-032E-4E44-965E-2AFCD9B2C9C8}" destId="{927ACF37-BF04-486B-80CC-1E907D0D137A}" srcOrd="3" destOrd="0" presId="urn:microsoft.com/office/officeart/2005/8/layout/hList7"/>
    <dgm:cxn modelId="{8B79F34C-C529-45DA-8F84-9263EB6896AB}" type="presParOf" srcId="{FC56A1D7-032E-4E44-965E-2AFCD9B2C9C8}" destId="{69183D8D-F431-45C6-B435-ACE4DFC5F8C6}" srcOrd="4" destOrd="0" presId="urn:microsoft.com/office/officeart/2005/8/layout/hList7"/>
    <dgm:cxn modelId="{88C0C695-A3CA-4275-92FF-E2D0B5936EE7}" type="presParOf" srcId="{69183D8D-F431-45C6-B435-ACE4DFC5F8C6}" destId="{15806C69-FA5E-4B26-9F82-3812427AA4F9}" srcOrd="0" destOrd="0" presId="urn:microsoft.com/office/officeart/2005/8/layout/hList7"/>
    <dgm:cxn modelId="{CE59D2ED-7444-4EF7-9893-C95AC873C509}" type="presParOf" srcId="{69183D8D-F431-45C6-B435-ACE4DFC5F8C6}" destId="{C52BEAEA-8213-4E2C-91CD-FEDEAE583AD3}" srcOrd="1" destOrd="0" presId="urn:microsoft.com/office/officeart/2005/8/layout/hList7"/>
    <dgm:cxn modelId="{D097FC36-DC6F-4FF0-9377-9D6742CB0023}" type="presParOf" srcId="{69183D8D-F431-45C6-B435-ACE4DFC5F8C6}" destId="{A430FF23-8AA1-43B4-8B1A-DD78EB3133F5}" srcOrd="2" destOrd="0" presId="urn:microsoft.com/office/officeart/2005/8/layout/hList7"/>
    <dgm:cxn modelId="{2E4B7062-CF88-4D82-B941-F1E68ADEC801}" type="presParOf" srcId="{69183D8D-F431-45C6-B435-ACE4DFC5F8C6}" destId="{7C57C315-5B94-4030-A0D6-56AA4ABC908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71697F-03CC-4C22-8A3E-E77B482DED0D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7077E31-486E-414F-B3E0-C5D58D478241}">
      <dgm:prSet phldrT="[Текст]" custT="1"/>
      <dgm:spPr>
        <a:xfrm>
          <a:off x="1239814" y="80"/>
          <a:ext cx="2838129" cy="1411102"/>
        </a:xfrm>
        <a:prstGeom prst="roundRect">
          <a:avLst>
            <a:gd name="adj" fmla="val 10000"/>
          </a:avLst>
        </a:prstGeom>
        <a:solidFill>
          <a:srgbClr val="019E8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b="1" dirty="0">
              <a:solidFill>
                <a:schemeClr val="bg1"/>
              </a:solidFill>
              <a:latin typeface="Calibri Light"/>
              <a:ea typeface="+mn-ea"/>
              <a:cs typeface="+mn-cs"/>
            </a:rPr>
            <a:t>Анкетирование </a:t>
          </a:r>
          <a:r>
            <a:rPr lang="ru-RU" sz="1600" b="1" dirty="0" smtClean="0">
              <a:solidFill>
                <a:schemeClr val="bg1"/>
              </a:solidFill>
              <a:latin typeface="Calibri Light"/>
              <a:ea typeface="+mn-ea"/>
              <a:cs typeface="+mn-cs"/>
            </a:rPr>
            <a:t>учителей, учащихся и родителей </a:t>
          </a:r>
          <a:r>
            <a:rPr lang="ru-RU" sz="1600" b="1" dirty="0">
              <a:solidFill>
                <a:schemeClr val="bg1"/>
              </a:solidFill>
              <a:latin typeface="Calibri Light"/>
              <a:ea typeface="+mn-ea"/>
              <a:cs typeface="+mn-cs"/>
            </a:rPr>
            <a:t>с целью определения выбора предложенных модулей Программы воспитания. </a:t>
          </a:r>
          <a:endParaRPr lang="ru-RU" sz="900" b="1" dirty="0">
            <a:solidFill>
              <a:schemeClr val="bg1"/>
            </a:solidFill>
            <a:latin typeface="Calibri Light"/>
            <a:ea typeface="+mn-ea"/>
            <a:cs typeface="+mn-cs"/>
          </a:endParaRPr>
        </a:p>
      </dgm:t>
    </dgm:pt>
    <dgm:pt modelId="{6608EC84-B1C6-4543-A6C0-5F38DC6DF9EA}" type="parTrans" cxnId="{B4535E67-1AA3-43E1-A2D3-B9A8908F6D72}">
      <dgm:prSet/>
      <dgm:spPr/>
      <dgm:t>
        <a:bodyPr/>
        <a:lstStyle/>
        <a:p>
          <a:endParaRPr lang="ru-RU"/>
        </a:p>
      </dgm:t>
    </dgm:pt>
    <dgm:pt modelId="{F094CA8E-109F-43F8-A3EF-84AFD0741CC5}" type="sibTrans" cxnId="{B4535E67-1AA3-43E1-A2D3-B9A8908F6D72}">
      <dgm:prSet/>
      <dgm:spPr>
        <a:xfrm rot="5400000">
          <a:off x="1520664" y="1100271"/>
          <a:ext cx="1376840" cy="135903"/>
        </a:xfrm>
        <a:prstGeom prst="rect">
          <a:avLst/>
        </a:prstGeom>
        <a:solidFill>
          <a:srgbClr val="019E8B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D8C6BBA0-B353-485D-9E1F-479ED7DD605A}">
      <dgm:prSet phldrT="[Текст]" custT="1"/>
      <dgm:spPr>
        <a:xfrm>
          <a:off x="1290302" y="1637688"/>
          <a:ext cx="2737153" cy="906022"/>
        </a:xfrm>
        <a:prstGeom prst="roundRect">
          <a:avLst>
            <a:gd name="adj" fmla="val 10000"/>
          </a:avLst>
        </a:prstGeom>
        <a:solidFill>
          <a:srgbClr val="019E8B">
            <a:hueOff val="272078"/>
            <a:satOff val="249"/>
            <a:lumOff val="2314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b="1" dirty="0">
              <a:solidFill>
                <a:schemeClr val="bg1"/>
              </a:solidFill>
              <a:latin typeface="Calibri Light"/>
              <a:ea typeface="+mn-ea"/>
              <a:cs typeface="+mn-cs"/>
            </a:rPr>
            <a:t>Подбор партнёров для сетевого взаимодействия и составление договоров о </a:t>
          </a:r>
          <a:r>
            <a:rPr lang="ru-RU" sz="1600" b="1" dirty="0" smtClean="0">
              <a:solidFill>
                <a:schemeClr val="bg1"/>
              </a:solidFill>
              <a:latin typeface="Calibri Light"/>
              <a:ea typeface="+mn-ea"/>
              <a:cs typeface="+mn-cs"/>
            </a:rPr>
            <a:t>сотрудничестве</a:t>
          </a:r>
          <a:endParaRPr lang="ru-RU" sz="1600" b="1" dirty="0">
            <a:solidFill>
              <a:schemeClr val="bg1"/>
            </a:solidFill>
            <a:latin typeface="Calibri Light"/>
            <a:ea typeface="+mn-ea"/>
            <a:cs typeface="+mn-cs"/>
          </a:endParaRPr>
        </a:p>
      </dgm:t>
    </dgm:pt>
    <dgm:pt modelId="{FA804EAC-1F92-4A95-BE0F-208C41C15C6D}" type="parTrans" cxnId="{1D7FB108-44BE-4433-A949-6C3DE3105BA2}">
      <dgm:prSet/>
      <dgm:spPr/>
      <dgm:t>
        <a:bodyPr/>
        <a:lstStyle/>
        <a:p>
          <a:endParaRPr lang="ru-RU"/>
        </a:p>
      </dgm:t>
    </dgm:pt>
    <dgm:pt modelId="{68A2C941-9028-456B-A80E-792BFD1F8058}" type="sibTrans" cxnId="{1D7FB108-44BE-4433-A949-6C3DE3105BA2}">
      <dgm:prSet/>
      <dgm:spPr>
        <a:xfrm rot="5400000">
          <a:off x="1566575" y="2437635"/>
          <a:ext cx="1285019" cy="135903"/>
        </a:xfrm>
        <a:prstGeom prst="rect">
          <a:avLst/>
        </a:prstGeom>
        <a:solidFill>
          <a:srgbClr val="019E8B">
            <a:hueOff val="340098"/>
            <a:satOff val="311"/>
            <a:lumOff val="2893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5A96AC6A-A39F-4A00-A12C-F07CAFC65DFB}">
      <dgm:prSet phldrT="[Текст]" custT="1"/>
      <dgm:spPr>
        <a:xfrm>
          <a:off x="1269826" y="2770216"/>
          <a:ext cx="2778105" cy="1226147"/>
        </a:xfrm>
        <a:prstGeom prst="roundRect">
          <a:avLst>
            <a:gd name="adj" fmla="val 10000"/>
          </a:avLst>
        </a:prstGeom>
        <a:solidFill>
          <a:srgbClr val="019E8B">
            <a:hueOff val="544156"/>
            <a:satOff val="497"/>
            <a:lumOff val="4628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b="1" dirty="0">
              <a:solidFill>
                <a:schemeClr val="bg1"/>
              </a:solidFill>
              <a:latin typeface="Calibri Light"/>
              <a:ea typeface="+mn-ea"/>
              <a:cs typeface="+mn-cs"/>
            </a:rPr>
            <a:t>Формирование кросс-функциональных команд. Руководителем команды может быть и учитель, и родитель, и партнёр. Проектирование моделей детско-взрослых </a:t>
          </a:r>
          <a:r>
            <a:rPr lang="ru-RU" sz="1600" b="1" dirty="0" smtClean="0">
              <a:solidFill>
                <a:schemeClr val="bg1"/>
              </a:solidFill>
              <a:latin typeface="Calibri Light"/>
              <a:ea typeface="+mn-ea"/>
              <a:cs typeface="+mn-cs"/>
            </a:rPr>
            <a:t>общностей</a:t>
          </a:r>
          <a:endParaRPr lang="ru-RU" sz="1600" b="1" dirty="0">
            <a:solidFill>
              <a:schemeClr val="bg1"/>
            </a:solidFill>
            <a:latin typeface="Calibri Light"/>
            <a:ea typeface="+mn-ea"/>
            <a:cs typeface="+mn-cs"/>
          </a:endParaRPr>
        </a:p>
      </dgm:t>
    </dgm:pt>
    <dgm:pt modelId="{2C17E49C-78DB-4070-B6CB-AA670DEA78DE}" type="parTrans" cxnId="{B68F470B-B6C2-4829-A89A-4B6376C9DAEE}">
      <dgm:prSet/>
      <dgm:spPr/>
      <dgm:t>
        <a:bodyPr/>
        <a:lstStyle/>
        <a:p>
          <a:endParaRPr lang="ru-RU"/>
        </a:p>
      </dgm:t>
    </dgm:pt>
    <dgm:pt modelId="{3126D0A9-620F-41ED-B272-50151A736A13}" type="sibTrans" cxnId="{B68F470B-B6C2-4829-A89A-4B6376C9DAEE}">
      <dgm:prSet/>
      <dgm:spPr>
        <a:xfrm rot="170607">
          <a:off x="2213017" y="3164530"/>
          <a:ext cx="3226600" cy="135903"/>
        </a:xfrm>
        <a:prstGeom prst="rect">
          <a:avLst/>
        </a:prstGeom>
        <a:solidFill>
          <a:srgbClr val="019E8B">
            <a:hueOff val="680195"/>
            <a:satOff val="622"/>
            <a:lumOff val="5785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FEE732B0-FED0-4A09-A36B-B58BC5A2F838}">
      <dgm:prSet phldrT="[Текст]" custT="1"/>
      <dgm:spPr>
        <a:xfrm>
          <a:off x="4578967" y="3090341"/>
          <a:ext cx="2628113" cy="906022"/>
        </a:xfrm>
        <a:prstGeom prst="roundRect">
          <a:avLst>
            <a:gd name="adj" fmla="val 10000"/>
          </a:avLst>
        </a:prstGeom>
        <a:solidFill>
          <a:srgbClr val="019E8B">
            <a:hueOff val="816234"/>
            <a:satOff val="746"/>
            <a:lumOff val="6943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b="1" dirty="0">
              <a:solidFill>
                <a:schemeClr val="bg1"/>
              </a:solidFill>
              <a:latin typeface="Calibri Light"/>
              <a:ea typeface="+mn-ea"/>
              <a:cs typeface="+mn-cs"/>
            </a:rPr>
            <a:t>Повышение компетентности педагогов и родителей в области воспитания через проведение постоянно действующих семинаров</a:t>
          </a:r>
        </a:p>
      </dgm:t>
    </dgm:pt>
    <dgm:pt modelId="{1998A176-432B-469F-958F-82DF6A37C88B}" type="parTrans" cxnId="{8A70C663-C0C6-4846-97A7-CE7D58789A1C}">
      <dgm:prSet/>
      <dgm:spPr/>
      <dgm:t>
        <a:bodyPr/>
        <a:lstStyle/>
        <a:p>
          <a:endParaRPr lang="ru-RU"/>
        </a:p>
      </dgm:t>
    </dgm:pt>
    <dgm:pt modelId="{0F16F4E2-F829-4400-AC6C-302E7C051CDD}" type="sibTrans" cxnId="{8A70C663-C0C6-4846-97A7-CE7D58789A1C}">
      <dgm:prSet/>
      <dgm:spPr>
        <a:xfrm rot="16200000">
          <a:off x="4880182" y="2678297"/>
          <a:ext cx="1126094" cy="135903"/>
        </a:xfrm>
        <a:prstGeom prst="rect">
          <a:avLst/>
        </a:prstGeom>
        <a:solidFill>
          <a:srgbClr val="019E8B">
            <a:hueOff val="1020293"/>
            <a:satOff val="932"/>
            <a:lumOff val="8678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1C52B81E-96BC-471E-B7B4-7301FD7C5E1C}">
      <dgm:prSet phldrT="[Текст]" custT="1"/>
      <dgm:spPr>
        <a:xfrm>
          <a:off x="4600545" y="1957813"/>
          <a:ext cx="2584956" cy="906022"/>
        </a:xfrm>
        <a:prstGeom prst="roundRect">
          <a:avLst>
            <a:gd name="adj" fmla="val 10000"/>
          </a:avLst>
        </a:prstGeom>
        <a:solidFill>
          <a:srgbClr val="019E8B">
            <a:hueOff val="1088312"/>
            <a:satOff val="994"/>
            <a:lumOff val="9257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b="1" dirty="0">
              <a:solidFill>
                <a:schemeClr val="bg1"/>
              </a:solidFill>
              <a:latin typeface="Calibri Light"/>
              <a:ea typeface="+mn-ea"/>
              <a:cs typeface="+mn-cs"/>
            </a:rPr>
            <a:t>Апробация и внедрение созданных моделей детско-взрослых </a:t>
          </a:r>
          <a:r>
            <a:rPr lang="ru-RU" sz="1600" b="1" dirty="0" smtClean="0">
              <a:solidFill>
                <a:schemeClr val="bg1"/>
              </a:solidFill>
              <a:latin typeface="Calibri Light"/>
              <a:ea typeface="+mn-ea"/>
              <a:cs typeface="+mn-cs"/>
            </a:rPr>
            <a:t>общностей</a:t>
          </a:r>
          <a:endParaRPr lang="ru-RU" sz="1600" b="1" dirty="0">
            <a:solidFill>
              <a:schemeClr val="bg1"/>
            </a:solidFill>
            <a:latin typeface="Calibri Light"/>
            <a:ea typeface="+mn-ea"/>
            <a:cs typeface="+mn-cs"/>
          </a:endParaRPr>
        </a:p>
      </dgm:t>
    </dgm:pt>
    <dgm:pt modelId="{67BD904B-39A2-412A-B683-B1485752CCE7}" type="parTrans" cxnId="{24BBD5E9-94B3-40D9-B756-9C720185E156}">
      <dgm:prSet/>
      <dgm:spPr/>
      <dgm:t>
        <a:bodyPr/>
        <a:lstStyle/>
        <a:p>
          <a:endParaRPr lang="ru-RU"/>
        </a:p>
      </dgm:t>
    </dgm:pt>
    <dgm:pt modelId="{D4585663-D6F5-41F6-B473-96755F1059F8}" type="sibTrans" cxnId="{24BBD5E9-94B3-40D9-B756-9C720185E156}">
      <dgm:prSet/>
      <dgm:spPr>
        <a:xfrm rot="16200000">
          <a:off x="4880182" y="1545770"/>
          <a:ext cx="1126094" cy="135903"/>
        </a:xfrm>
        <a:prstGeom prst="rect">
          <a:avLst/>
        </a:prstGeom>
        <a:solidFill>
          <a:srgbClr val="019E8B">
            <a:hueOff val="1360390"/>
            <a:satOff val="1243"/>
            <a:lumOff val="11571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B043996D-6A5F-4ADB-8ED4-2F9B9D6E2DDF}">
      <dgm:prSet phldrT="[Текст]" custT="1"/>
      <dgm:spPr>
        <a:xfrm>
          <a:off x="4576256" y="825285"/>
          <a:ext cx="2633534" cy="906022"/>
        </a:xfrm>
        <a:prstGeom prst="roundRect">
          <a:avLst>
            <a:gd name="adj" fmla="val 10000"/>
          </a:avLst>
        </a:prstGeom>
        <a:solidFill>
          <a:srgbClr val="019E8B">
            <a:hueOff val="1360390"/>
            <a:satOff val="1243"/>
            <a:lumOff val="11571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b="1" dirty="0">
              <a:solidFill>
                <a:schemeClr val="bg1"/>
              </a:solidFill>
              <a:latin typeface="Calibri Light"/>
              <a:ea typeface="+mn-ea"/>
              <a:cs typeface="+mn-cs"/>
            </a:rPr>
            <a:t>Обобщение и описание результатов. </a:t>
          </a:r>
          <a:endParaRPr lang="ru-RU" sz="1600" b="1" dirty="0" smtClean="0">
            <a:solidFill>
              <a:schemeClr val="bg1"/>
            </a:solidFill>
            <a:latin typeface="Calibri Light"/>
            <a:ea typeface="+mn-ea"/>
            <a:cs typeface="+mn-cs"/>
          </a:endParaRPr>
        </a:p>
        <a:p>
          <a:r>
            <a:rPr lang="ru-RU" sz="1600" b="1" dirty="0" smtClean="0">
              <a:solidFill>
                <a:schemeClr val="bg1"/>
              </a:solidFill>
              <a:latin typeface="Calibri Light"/>
              <a:ea typeface="+mn-ea"/>
              <a:cs typeface="+mn-cs"/>
            </a:rPr>
            <a:t>Диссеминация опыта</a:t>
          </a:r>
          <a:endParaRPr lang="ru-RU" sz="1600" b="1" dirty="0">
            <a:solidFill>
              <a:schemeClr val="bg1"/>
            </a:solidFill>
            <a:latin typeface="Calibri Light"/>
            <a:ea typeface="+mn-ea"/>
            <a:cs typeface="+mn-cs"/>
          </a:endParaRPr>
        </a:p>
      </dgm:t>
    </dgm:pt>
    <dgm:pt modelId="{2D4C6BFC-1398-4597-B9D1-C29B3D90D09B}" type="parTrans" cxnId="{20864C0A-0969-4746-9811-0879F32449AC}">
      <dgm:prSet/>
      <dgm:spPr/>
      <dgm:t>
        <a:bodyPr/>
        <a:lstStyle/>
        <a:p>
          <a:endParaRPr lang="ru-RU"/>
        </a:p>
      </dgm:t>
    </dgm:pt>
    <dgm:pt modelId="{4906E19F-D7C6-45A2-A850-97CCB1E09FC9}" type="sibTrans" cxnId="{20864C0A-0969-4746-9811-0879F32449AC}">
      <dgm:prSet/>
      <dgm:spPr/>
      <dgm:t>
        <a:bodyPr/>
        <a:lstStyle/>
        <a:p>
          <a:endParaRPr lang="ru-RU"/>
        </a:p>
      </dgm:t>
    </dgm:pt>
    <dgm:pt modelId="{DFB6C643-4299-4006-AEDB-BEFCB93AAE32}" type="pres">
      <dgm:prSet presAssocID="{A971697F-03CC-4C22-8A3E-E77B482DED0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A0FAF9A-98C5-44F5-BE9D-5AF9709C7182}" type="pres">
      <dgm:prSet presAssocID="{A7077E31-486E-414F-B3E0-C5D58D478241}" presName="compNode" presStyleCnt="0"/>
      <dgm:spPr/>
    </dgm:pt>
    <dgm:pt modelId="{44429990-0C02-42D8-807F-4DDFD3898595}" type="pres">
      <dgm:prSet presAssocID="{A7077E31-486E-414F-B3E0-C5D58D478241}" presName="dummyConnPt" presStyleCnt="0"/>
      <dgm:spPr/>
    </dgm:pt>
    <dgm:pt modelId="{F04CA2C3-88A7-479A-9629-D623939A1006}" type="pres">
      <dgm:prSet presAssocID="{A7077E31-486E-414F-B3E0-C5D58D478241}" presName="node" presStyleLbl="node1" presStyleIdx="0" presStyleCnt="6" custScaleX="231347" custScaleY="117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B4BA8-EF33-4758-A60C-2981A1BF48C6}" type="pres">
      <dgm:prSet presAssocID="{F094CA8E-109F-43F8-A3EF-84AFD0741CC5}" presName="sibTrans" presStyleLbl="bgSibTrans2D1" presStyleIdx="0" presStyleCnt="5"/>
      <dgm:spPr/>
      <dgm:t>
        <a:bodyPr/>
        <a:lstStyle/>
        <a:p>
          <a:endParaRPr lang="ru-RU"/>
        </a:p>
      </dgm:t>
    </dgm:pt>
    <dgm:pt modelId="{0D7D82CB-C330-4242-A31A-AAB22611414B}" type="pres">
      <dgm:prSet presAssocID="{D8C6BBA0-B353-485D-9E1F-479ED7DD605A}" presName="compNode" presStyleCnt="0"/>
      <dgm:spPr/>
    </dgm:pt>
    <dgm:pt modelId="{5A190AC1-095E-4F10-A935-5D0499D8F708}" type="pres">
      <dgm:prSet presAssocID="{D8C6BBA0-B353-485D-9E1F-479ED7DD605A}" presName="dummyConnPt" presStyleCnt="0"/>
      <dgm:spPr/>
    </dgm:pt>
    <dgm:pt modelId="{CAF0B93D-6C2F-4762-B2D3-410E3FE375C4}" type="pres">
      <dgm:prSet presAssocID="{D8C6BBA0-B353-485D-9E1F-479ED7DD605A}" presName="node" presStyleLbl="node1" presStyleIdx="1" presStyleCnt="6" custScaleX="227118" custScaleY="94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71068-DC8D-4C13-AB2B-B78FB9D12F97}" type="pres">
      <dgm:prSet presAssocID="{68A2C941-9028-456B-A80E-792BFD1F8058}" presName="sibTrans" presStyleLbl="bgSibTrans2D1" presStyleIdx="1" presStyleCnt="5"/>
      <dgm:spPr/>
      <dgm:t>
        <a:bodyPr/>
        <a:lstStyle/>
        <a:p>
          <a:endParaRPr lang="ru-RU"/>
        </a:p>
      </dgm:t>
    </dgm:pt>
    <dgm:pt modelId="{7C628BD0-2E1F-4E7B-9426-236A3EEA23CE}" type="pres">
      <dgm:prSet presAssocID="{5A96AC6A-A39F-4A00-A12C-F07CAFC65DFB}" presName="compNode" presStyleCnt="0"/>
      <dgm:spPr/>
    </dgm:pt>
    <dgm:pt modelId="{4F2B3A42-D0C9-46B5-BF23-BEFA863B2176}" type="pres">
      <dgm:prSet presAssocID="{5A96AC6A-A39F-4A00-A12C-F07CAFC65DFB}" presName="dummyConnPt" presStyleCnt="0"/>
      <dgm:spPr/>
    </dgm:pt>
    <dgm:pt modelId="{4A870467-EA13-4507-A6B3-D0D897329014}" type="pres">
      <dgm:prSet presAssocID="{5A96AC6A-A39F-4A00-A12C-F07CAFC65DFB}" presName="node" presStyleLbl="node1" presStyleIdx="2" presStyleCnt="6" custScaleX="221479" custScaleY="107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2A165-21FD-4C92-9C03-9281C162039A}" type="pres">
      <dgm:prSet presAssocID="{3126D0A9-620F-41ED-B272-50151A736A13}" presName="sibTrans" presStyleLbl="bgSibTrans2D1" presStyleIdx="2" presStyleCnt="5"/>
      <dgm:spPr/>
      <dgm:t>
        <a:bodyPr/>
        <a:lstStyle/>
        <a:p>
          <a:endParaRPr lang="ru-RU"/>
        </a:p>
      </dgm:t>
    </dgm:pt>
    <dgm:pt modelId="{54DCC479-16E4-4615-9639-77252B174805}" type="pres">
      <dgm:prSet presAssocID="{FEE732B0-FED0-4A09-A36B-B58BC5A2F838}" presName="compNode" presStyleCnt="0"/>
      <dgm:spPr/>
    </dgm:pt>
    <dgm:pt modelId="{CDD33F49-58A5-41FB-A647-A4B7F8E80AFC}" type="pres">
      <dgm:prSet presAssocID="{FEE732B0-FED0-4A09-A36B-B58BC5A2F838}" presName="dummyConnPt" presStyleCnt="0"/>
      <dgm:spPr/>
    </dgm:pt>
    <dgm:pt modelId="{29413BE8-E2F2-47E1-A4C8-C8969CE7F219}" type="pres">
      <dgm:prSet presAssocID="{FEE732B0-FED0-4A09-A36B-B58BC5A2F838}" presName="node" presStyleLbl="node1" presStyleIdx="3" presStyleCnt="6" custScaleX="217956" custScaleY="97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DEC55-31ED-45E4-B5DA-4E3B1E420B17}" type="pres">
      <dgm:prSet presAssocID="{0F16F4E2-F829-4400-AC6C-302E7C051CDD}" presName="sibTrans" presStyleLbl="bgSibTrans2D1" presStyleIdx="3" presStyleCnt="5"/>
      <dgm:spPr/>
      <dgm:t>
        <a:bodyPr/>
        <a:lstStyle/>
        <a:p>
          <a:endParaRPr lang="ru-RU"/>
        </a:p>
      </dgm:t>
    </dgm:pt>
    <dgm:pt modelId="{67CFBEB9-36D2-4752-AC5F-37A59ABF8F2D}" type="pres">
      <dgm:prSet presAssocID="{1C52B81E-96BC-471E-B7B4-7301FD7C5E1C}" presName="compNode" presStyleCnt="0"/>
      <dgm:spPr/>
    </dgm:pt>
    <dgm:pt modelId="{0DFBA0AC-AEC4-46A9-A408-8C811DE2D0F0}" type="pres">
      <dgm:prSet presAssocID="{1C52B81E-96BC-471E-B7B4-7301FD7C5E1C}" presName="dummyConnPt" presStyleCnt="0"/>
      <dgm:spPr/>
    </dgm:pt>
    <dgm:pt modelId="{4CBF5A1F-48CB-4AFF-B477-D5D6B8918EEB}" type="pres">
      <dgm:prSet presAssocID="{1C52B81E-96BC-471E-B7B4-7301FD7C5E1C}" presName="node" presStyleLbl="node1" presStyleIdx="4" presStyleCnt="6" custScaleX="217956" custScaleY="90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E8D37-853A-4C91-98B7-134C0E07CAB2}" type="pres">
      <dgm:prSet presAssocID="{D4585663-D6F5-41F6-B473-96755F1059F8}" presName="sibTrans" presStyleLbl="bgSibTrans2D1" presStyleIdx="4" presStyleCnt="5"/>
      <dgm:spPr/>
      <dgm:t>
        <a:bodyPr/>
        <a:lstStyle/>
        <a:p>
          <a:endParaRPr lang="ru-RU"/>
        </a:p>
      </dgm:t>
    </dgm:pt>
    <dgm:pt modelId="{CD4E187D-1AC7-4EFA-A40F-BA434D237CE4}" type="pres">
      <dgm:prSet presAssocID="{B043996D-6A5F-4ADB-8ED4-2F9B9D6E2DDF}" presName="compNode" presStyleCnt="0"/>
      <dgm:spPr/>
    </dgm:pt>
    <dgm:pt modelId="{DC9E01EC-DE1E-4FB6-BDB7-E820D3739488}" type="pres">
      <dgm:prSet presAssocID="{B043996D-6A5F-4ADB-8ED4-2F9B9D6E2DDF}" presName="dummyConnPt" presStyleCnt="0"/>
      <dgm:spPr/>
    </dgm:pt>
    <dgm:pt modelId="{CEF0A2B7-E9B6-4F0F-AC1A-235AD6B6A223}" type="pres">
      <dgm:prSet presAssocID="{B043996D-6A5F-4ADB-8ED4-2F9B9D6E2DDF}" presName="node" presStyleLbl="node1" presStyleIdx="5" presStyleCnt="6" custScaleX="217956" custScaleY="107066" custLinFactNeighborX="-4934" custLinFactNeighborY="-22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5F0A78-9F78-49BA-8589-43B79A579549}" type="presOf" srcId="{D4585663-D6F5-41F6-B473-96755F1059F8}" destId="{527E8D37-853A-4C91-98B7-134C0E07CAB2}" srcOrd="0" destOrd="0" presId="urn:microsoft.com/office/officeart/2005/8/layout/bProcess4"/>
    <dgm:cxn modelId="{D576B21A-0B0B-4725-926C-14363C660C97}" type="presOf" srcId="{A971697F-03CC-4C22-8A3E-E77B482DED0D}" destId="{DFB6C643-4299-4006-AEDB-BEFCB93AAE32}" srcOrd="0" destOrd="0" presId="urn:microsoft.com/office/officeart/2005/8/layout/bProcess4"/>
    <dgm:cxn modelId="{4AA455F1-31CB-4C1C-8307-93C4C5DC9C13}" type="presOf" srcId="{FEE732B0-FED0-4A09-A36B-B58BC5A2F838}" destId="{29413BE8-E2F2-47E1-A4C8-C8969CE7F219}" srcOrd="0" destOrd="0" presId="urn:microsoft.com/office/officeart/2005/8/layout/bProcess4"/>
    <dgm:cxn modelId="{BCC2BEF6-4BCB-4018-A564-609081D6AC73}" type="presOf" srcId="{A7077E31-486E-414F-B3E0-C5D58D478241}" destId="{F04CA2C3-88A7-479A-9629-D623939A1006}" srcOrd="0" destOrd="0" presId="urn:microsoft.com/office/officeart/2005/8/layout/bProcess4"/>
    <dgm:cxn modelId="{8458E8E8-9A71-4B46-B2E7-9A832C271D70}" type="presOf" srcId="{D8C6BBA0-B353-485D-9E1F-479ED7DD605A}" destId="{CAF0B93D-6C2F-4762-B2D3-410E3FE375C4}" srcOrd="0" destOrd="0" presId="urn:microsoft.com/office/officeart/2005/8/layout/bProcess4"/>
    <dgm:cxn modelId="{7D403C54-9C98-4FFE-ABF3-74DC205378F2}" type="presOf" srcId="{0F16F4E2-F829-4400-AC6C-302E7C051CDD}" destId="{55EDEC55-31ED-45E4-B5DA-4E3B1E420B17}" srcOrd="0" destOrd="0" presId="urn:microsoft.com/office/officeart/2005/8/layout/bProcess4"/>
    <dgm:cxn modelId="{AF2391DD-32E3-4CDB-B8C6-C7B36C522BEC}" type="presOf" srcId="{3126D0A9-620F-41ED-B272-50151A736A13}" destId="{4C02A165-21FD-4C92-9C03-9281C162039A}" srcOrd="0" destOrd="0" presId="urn:microsoft.com/office/officeart/2005/8/layout/bProcess4"/>
    <dgm:cxn modelId="{1D7FB108-44BE-4433-A949-6C3DE3105BA2}" srcId="{A971697F-03CC-4C22-8A3E-E77B482DED0D}" destId="{D8C6BBA0-B353-485D-9E1F-479ED7DD605A}" srcOrd="1" destOrd="0" parTransId="{FA804EAC-1F92-4A95-BE0F-208C41C15C6D}" sibTransId="{68A2C941-9028-456B-A80E-792BFD1F8058}"/>
    <dgm:cxn modelId="{4253BB87-FDF4-42BB-9C32-93C0574368D5}" type="presOf" srcId="{5A96AC6A-A39F-4A00-A12C-F07CAFC65DFB}" destId="{4A870467-EA13-4507-A6B3-D0D897329014}" srcOrd="0" destOrd="0" presId="urn:microsoft.com/office/officeart/2005/8/layout/bProcess4"/>
    <dgm:cxn modelId="{24BBD5E9-94B3-40D9-B756-9C720185E156}" srcId="{A971697F-03CC-4C22-8A3E-E77B482DED0D}" destId="{1C52B81E-96BC-471E-B7B4-7301FD7C5E1C}" srcOrd="4" destOrd="0" parTransId="{67BD904B-39A2-412A-B683-B1485752CCE7}" sibTransId="{D4585663-D6F5-41F6-B473-96755F1059F8}"/>
    <dgm:cxn modelId="{262B36DB-71E0-4F83-9202-D305CE8665A0}" type="presOf" srcId="{B043996D-6A5F-4ADB-8ED4-2F9B9D6E2DDF}" destId="{CEF0A2B7-E9B6-4F0F-AC1A-235AD6B6A223}" srcOrd="0" destOrd="0" presId="urn:microsoft.com/office/officeart/2005/8/layout/bProcess4"/>
    <dgm:cxn modelId="{7FD679B9-4774-44C6-8E51-B47A8860E903}" type="presOf" srcId="{68A2C941-9028-456B-A80E-792BFD1F8058}" destId="{7A671068-DC8D-4C13-AB2B-B78FB9D12F97}" srcOrd="0" destOrd="0" presId="urn:microsoft.com/office/officeart/2005/8/layout/bProcess4"/>
    <dgm:cxn modelId="{E5F069CE-9DEA-4BED-89D1-60AC5717657A}" type="presOf" srcId="{F094CA8E-109F-43F8-A3EF-84AFD0741CC5}" destId="{2B5B4BA8-EF33-4758-A60C-2981A1BF48C6}" srcOrd="0" destOrd="0" presId="urn:microsoft.com/office/officeart/2005/8/layout/bProcess4"/>
    <dgm:cxn modelId="{6A081F8E-062A-491F-BA5A-0739250B40EA}" type="presOf" srcId="{1C52B81E-96BC-471E-B7B4-7301FD7C5E1C}" destId="{4CBF5A1F-48CB-4AFF-B477-D5D6B8918EEB}" srcOrd="0" destOrd="0" presId="urn:microsoft.com/office/officeart/2005/8/layout/bProcess4"/>
    <dgm:cxn modelId="{8A70C663-C0C6-4846-97A7-CE7D58789A1C}" srcId="{A971697F-03CC-4C22-8A3E-E77B482DED0D}" destId="{FEE732B0-FED0-4A09-A36B-B58BC5A2F838}" srcOrd="3" destOrd="0" parTransId="{1998A176-432B-469F-958F-82DF6A37C88B}" sibTransId="{0F16F4E2-F829-4400-AC6C-302E7C051CDD}"/>
    <dgm:cxn modelId="{B68F470B-B6C2-4829-A89A-4B6376C9DAEE}" srcId="{A971697F-03CC-4C22-8A3E-E77B482DED0D}" destId="{5A96AC6A-A39F-4A00-A12C-F07CAFC65DFB}" srcOrd="2" destOrd="0" parTransId="{2C17E49C-78DB-4070-B6CB-AA670DEA78DE}" sibTransId="{3126D0A9-620F-41ED-B272-50151A736A13}"/>
    <dgm:cxn modelId="{B4535E67-1AA3-43E1-A2D3-B9A8908F6D72}" srcId="{A971697F-03CC-4C22-8A3E-E77B482DED0D}" destId="{A7077E31-486E-414F-B3E0-C5D58D478241}" srcOrd="0" destOrd="0" parTransId="{6608EC84-B1C6-4543-A6C0-5F38DC6DF9EA}" sibTransId="{F094CA8E-109F-43F8-A3EF-84AFD0741CC5}"/>
    <dgm:cxn modelId="{20864C0A-0969-4746-9811-0879F32449AC}" srcId="{A971697F-03CC-4C22-8A3E-E77B482DED0D}" destId="{B043996D-6A5F-4ADB-8ED4-2F9B9D6E2DDF}" srcOrd="5" destOrd="0" parTransId="{2D4C6BFC-1398-4597-B9D1-C29B3D90D09B}" sibTransId="{4906E19F-D7C6-45A2-A850-97CCB1E09FC9}"/>
    <dgm:cxn modelId="{9C43A274-F024-4865-9DED-275F1144EEEC}" type="presParOf" srcId="{DFB6C643-4299-4006-AEDB-BEFCB93AAE32}" destId="{EA0FAF9A-98C5-44F5-BE9D-5AF9709C7182}" srcOrd="0" destOrd="0" presId="urn:microsoft.com/office/officeart/2005/8/layout/bProcess4"/>
    <dgm:cxn modelId="{7BCAD9B0-C5AA-48F7-99B7-267D1C8CEBD6}" type="presParOf" srcId="{EA0FAF9A-98C5-44F5-BE9D-5AF9709C7182}" destId="{44429990-0C02-42D8-807F-4DDFD3898595}" srcOrd="0" destOrd="0" presId="urn:microsoft.com/office/officeart/2005/8/layout/bProcess4"/>
    <dgm:cxn modelId="{E12EBCCE-F9C3-47C6-A310-EC9B33C79EF0}" type="presParOf" srcId="{EA0FAF9A-98C5-44F5-BE9D-5AF9709C7182}" destId="{F04CA2C3-88A7-479A-9629-D623939A1006}" srcOrd="1" destOrd="0" presId="urn:microsoft.com/office/officeart/2005/8/layout/bProcess4"/>
    <dgm:cxn modelId="{69A13C55-EC9B-488F-ADD8-D46AEE68D297}" type="presParOf" srcId="{DFB6C643-4299-4006-AEDB-BEFCB93AAE32}" destId="{2B5B4BA8-EF33-4758-A60C-2981A1BF48C6}" srcOrd="1" destOrd="0" presId="urn:microsoft.com/office/officeart/2005/8/layout/bProcess4"/>
    <dgm:cxn modelId="{793A88E6-4131-43FB-BC35-389D531283DD}" type="presParOf" srcId="{DFB6C643-4299-4006-AEDB-BEFCB93AAE32}" destId="{0D7D82CB-C330-4242-A31A-AAB22611414B}" srcOrd="2" destOrd="0" presId="urn:microsoft.com/office/officeart/2005/8/layout/bProcess4"/>
    <dgm:cxn modelId="{1359FC28-EB1F-4597-9525-EADEFBEA7BB0}" type="presParOf" srcId="{0D7D82CB-C330-4242-A31A-AAB22611414B}" destId="{5A190AC1-095E-4F10-A935-5D0499D8F708}" srcOrd="0" destOrd="0" presId="urn:microsoft.com/office/officeart/2005/8/layout/bProcess4"/>
    <dgm:cxn modelId="{2B941DAB-0B67-40DF-83D6-A2484D67E2EC}" type="presParOf" srcId="{0D7D82CB-C330-4242-A31A-AAB22611414B}" destId="{CAF0B93D-6C2F-4762-B2D3-410E3FE375C4}" srcOrd="1" destOrd="0" presId="urn:microsoft.com/office/officeart/2005/8/layout/bProcess4"/>
    <dgm:cxn modelId="{4DDF3F67-9BD4-4228-8FBE-EA6BBF101859}" type="presParOf" srcId="{DFB6C643-4299-4006-AEDB-BEFCB93AAE32}" destId="{7A671068-DC8D-4C13-AB2B-B78FB9D12F97}" srcOrd="3" destOrd="0" presId="urn:microsoft.com/office/officeart/2005/8/layout/bProcess4"/>
    <dgm:cxn modelId="{B9A35B6D-AE20-4CFF-B971-65E47F6A0C8C}" type="presParOf" srcId="{DFB6C643-4299-4006-AEDB-BEFCB93AAE32}" destId="{7C628BD0-2E1F-4E7B-9426-236A3EEA23CE}" srcOrd="4" destOrd="0" presId="urn:microsoft.com/office/officeart/2005/8/layout/bProcess4"/>
    <dgm:cxn modelId="{5EA0A180-BEA0-498F-89B4-382FFAC407B3}" type="presParOf" srcId="{7C628BD0-2E1F-4E7B-9426-236A3EEA23CE}" destId="{4F2B3A42-D0C9-46B5-BF23-BEFA863B2176}" srcOrd="0" destOrd="0" presId="urn:microsoft.com/office/officeart/2005/8/layout/bProcess4"/>
    <dgm:cxn modelId="{2B43BA46-7F95-4137-97E1-DDCBB451CF34}" type="presParOf" srcId="{7C628BD0-2E1F-4E7B-9426-236A3EEA23CE}" destId="{4A870467-EA13-4507-A6B3-D0D897329014}" srcOrd="1" destOrd="0" presId="urn:microsoft.com/office/officeart/2005/8/layout/bProcess4"/>
    <dgm:cxn modelId="{DC0F3292-9C69-404C-AD08-66A58B84A77B}" type="presParOf" srcId="{DFB6C643-4299-4006-AEDB-BEFCB93AAE32}" destId="{4C02A165-21FD-4C92-9C03-9281C162039A}" srcOrd="5" destOrd="0" presId="urn:microsoft.com/office/officeart/2005/8/layout/bProcess4"/>
    <dgm:cxn modelId="{F361BC21-5E6A-41C7-A25D-0FEDF08BA8E6}" type="presParOf" srcId="{DFB6C643-4299-4006-AEDB-BEFCB93AAE32}" destId="{54DCC479-16E4-4615-9639-77252B174805}" srcOrd="6" destOrd="0" presId="urn:microsoft.com/office/officeart/2005/8/layout/bProcess4"/>
    <dgm:cxn modelId="{487E770A-5271-4AB9-A6EC-F81F7AF7BFA0}" type="presParOf" srcId="{54DCC479-16E4-4615-9639-77252B174805}" destId="{CDD33F49-58A5-41FB-A647-A4B7F8E80AFC}" srcOrd="0" destOrd="0" presId="urn:microsoft.com/office/officeart/2005/8/layout/bProcess4"/>
    <dgm:cxn modelId="{5D6E9815-E17B-49D0-A6C8-820A4C55FC49}" type="presParOf" srcId="{54DCC479-16E4-4615-9639-77252B174805}" destId="{29413BE8-E2F2-47E1-A4C8-C8969CE7F219}" srcOrd="1" destOrd="0" presId="urn:microsoft.com/office/officeart/2005/8/layout/bProcess4"/>
    <dgm:cxn modelId="{DD13DA99-1D47-4B9D-82BD-C0868A50EDAA}" type="presParOf" srcId="{DFB6C643-4299-4006-AEDB-BEFCB93AAE32}" destId="{55EDEC55-31ED-45E4-B5DA-4E3B1E420B17}" srcOrd="7" destOrd="0" presId="urn:microsoft.com/office/officeart/2005/8/layout/bProcess4"/>
    <dgm:cxn modelId="{E33D4ECC-6019-453E-9260-5174C5D897B9}" type="presParOf" srcId="{DFB6C643-4299-4006-AEDB-BEFCB93AAE32}" destId="{67CFBEB9-36D2-4752-AC5F-37A59ABF8F2D}" srcOrd="8" destOrd="0" presId="urn:microsoft.com/office/officeart/2005/8/layout/bProcess4"/>
    <dgm:cxn modelId="{26BBA0D6-1727-48FA-9A69-9EA5AD079FC2}" type="presParOf" srcId="{67CFBEB9-36D2-4752-AC5F-37A59ABF8F2D}" destId="{0DFBA0AC-AEC4-46A9-A408-8C811DE2D0F0}" srcOrd="0" destOrd="0" presId="urn:microsoft.com/office/officeart/2005/8/layout/bProcess4"/>
    <dgm:cxn modelId="{0DA28BC8-FFCB-46BF-9305-25E31F3DD9BA}" type="presParOf" srcId="{67CFBEB9-36D2-4752-AC5F-37A59ABF8F2D}" destId="{4CBF5A1F-48CB-4AFF-B477-D5D6B8918EEB}" srcOrd="1" destOrd="0" presId="urn:microsoft.com/office/officeart/2005/8/layout/bProcess4"/>
    <dgm:cxn modelId="{21E89B55-23F6-4868-88FD-89B48072D1C0}" type="presParOf" srcId="{DFB6C643-4299-4006-AEDB-BEFCB93AAE32}" destId="{527E8D37-853A-4C91-98B7-134C0E07CAB2}" srcOrd="9" destOrd="0" presId="urn:microsoft.com/office/officeart/2005/8/layout/bProcess4"/>
    <dgm:cxn modelId="{E29F7F7F-979F-45E6-A0C3-CAB02DF9C476}" type="presParOf" srcId="{DFB6C643-4299-4006-AEDB-BEFCB93AAE32}" destId="{CD4E187D-1AC7-4EFA-A40F-BA434D237CE4}" srcOrd="10" destOrd="0" presId="urn:microsoft.com/office/officeart/2005/8/layout/bProcess4"/>
    <dgm:cxn modelId="{A24B5410-7456-4E48-B3F3-DBD181B60CC1}" type="presParOf" srcId="{CD4E187D-1AC7-4EFA-A40F-BA434D237CE4}" destId="{DC9E01EC-DE1E-4FB6-BDB7-E820D3739488}" srcOrd="0" destOrd="0" presId="urn:microsoft.com/office/officeart/2005/8/layout/bProcess4"/>
    <dgm:cxn modelId="{E4D0BA31-F6FF-4513-B8A8-5490D56A70C8}" type="presParOf" srcId="{CD4E187D-1AC7-4EFA-A40F-BA434D237CE4}" destId="{CEF0A2B7-E9B6-4F0F-AC1A-235AD6B6A22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03AEE8-93CB-423A-9CB9-D1B64654350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75834D-0C20-4B1B-89EA-01B9C8593782}">
      <dgm:prSet phldrT="[Текст]"/>
      <dgm:spPr/>
      <dgm:t>
        <a:bodyPr/>
        <a:lstStyle/>
        <a:p>
          <a:r>
            <a:rPr lang="ru-RU" b="1" dirty="0"/>
            <a:t>Постоянные</a:t>
          </a:r>
        </a:p>
      </dgm:t>
    </dgm:pt>
    <dgm:pt modelId="{5F485BC1-236D-4DB9-AAC0-75AD7B8BFA8F}" type="parTrans" cxnId="{6A9A74C1-7F49-45C3-BD88-DCBCB5B60D23}">
      <dgm:prSet/>
      <dgm:spPr/>
      <dgm:t>
        <a:bodyPr/>
        <a:lstStyle/>
        <a:p>
          <a:endParaRPr lang="ru-RU"/>
        </a:p>
      </dgm:t>
    </dgm:pt>
    <dgm:pt modelId="{20BA18C6-4FF9-4AFA-AEEE-3E0E8E613756}" type="sibTrans" cxnId="{6A9A74C1-7F49-45C3-BD88-DCBCB5B60D23}">
      <dgm:prSet/>
      <dgm:spPr/>
      <dgm:t>
        <a:bodyPr/>
        <a:lstStyle/>
        <a:p>
          <a:endParaRPr lang="ru-RU"/>
        </a:p>
      </dgm:t>
    </dgm:pt>
    <dgm:pt modelId="{E3E4CEB1-2EE8-4622-8EB7-B87969B9F0D1}">
      <dgm:prSet phldrT="[Текст]"/>
      <dgm:spPr/>
      <dgm:t>
        <a:bodyPr/>
        <a:lstStyle/>
        <a:p>
          <a:r>
            <a:rPr lang="ru-RU" dirty="0"/>
            <a:t>строятся на чётко определяемых участниками долгосрочных целях, характеризуется непрерывным взаимодействием, стабильным составом участников,  устойчивой мотивацией на дальнейшую деятельность</a:t>
          </a:r>
        </a:p>
      </dgm:t>
    </dgm:pt>
    <dgm:pt modelId="{71610B35-CDE6-4C55-9E3B-FDB37428BA1B}" type="parTrans" cxnId="{C1264117-9834-46C2-A47E-2371ABE65F12}">
      <dgm:prSet/>
      <dgm:spPr/>
      <dgm:t>
        <a:bodyPr/>
        <a:lstStyle/>
        <a:p>
          <a:endParaRPr lang="ru-RU"/>
        </a:p>
      </dgm:t>
    </dgm:pt>
    <dgm:pt modelId="{4C88A38A-091A-4218-B7B9-23770D33BC2C}" type="sibTrans" cxnId="{C1264117-9834-46C2-A47E-2371ABE65F12}">
      <dgm:prSet/>
      <dgm:spPr/>
      <dgm:t>
        <a:bodyPr/>
        <a:lstStyle/>
        <a:p>
          <a:endParaRPr lang="ru-RU"/>
        </a:p>
      </dgm:t>
    </dgm:pt>
    <dgm:pt modelId="{22C5D4AB-0ED7-4ABC-A8F2-4AE5BF2D0FA9}">
      <dgm:prSet phldrT="[Текст]"/>
      <dgm:spPr/>
      <dgm:t>
        <a:bodyPr/>
        <a:lstStyle/>
        <a:p>
          <a:r>
            <a:rPr lang="ru-RU" b="1" dirty="0"/>
            <a:t>Временные </a:t>
          </a:r>
        </a:p>
      </dgm:t>
    </dgm:pt>
    <dgm:pt modelId="{334BC6A0-7134-4E68-973F-6231322477B5}" type="parTrans" cxnId="{7F35026F-A613-4A14-AE35-A0CB8EA2EF99}">
      <dgm:prSet/>
      <dgm:spPr/>
      <dgm:t>
        <a:bodyPr/>
        <a:lstStyle/>
        <a:p>
          <a:endParaRPr lang="ru-RU"/>
        </a:p>
      </dgm:t>
    </dgm:pt>
    <dgm:pt modelId="{D39AD267-418B-4F80-9719-7BF9BCC4D055}" type="sibTrans" cxnId="{7F35026F-A613-4A14-AE35-A0CB8EA2EF99}">
      <dgm:prSet/>
      <dgm:spPr/>
      <dgm:t>
        <a:bodyPr/>
        <a:lstStyle/>
        <a:p>
          <a:endParaRPr lang="ru-RU"/>
        </a:p>
      </dgm:t>
    </dgm:pt>
    <dgm:pt modelId="{78694722-6F3F-43F4-B859-582660FD697B}">
      <dgm:prSet phldrT="[Текст]"/>
      <dgm:spPr/>
      <dgm:t>
        <a:bodyPr/>
        <a:lstStyle/>
        <a:p>
          <a:r>
            <a:rPr lang="ru-RU" dirty="0"/>
            <a:t>создаются в рамках каких-либо знаковых  событий или социально-значимых мероприятий</a:t>
          </a:r>
        </a:p>
      </dgm:t>
    </dgm:pt>
    <dgm:pt modelId="{A6AB9A0F-C926-4322-B1C2-5D1F8363934F}" type="parTrans" cxnId="{AF4FB633-B721-42E6-90EC-CC116F19ED41}">
      <dgm:prSet/>
      <dgm:spPr/>
      <dgm:t>
        <a:bodyPr/>
        <a:lstStyle/>
        <a:p>
          <a:endParaRPr lang="ru-RU"/>
        </a:p>
      </dgm:t>
    </dgm:pt>
    <dgm:pt modelId="{49E571B1-1834-49ED-A064-5007C0E7E865}" type="sibTrans" cxnId="{AF4FB633-B721-42E6-90EC-CC116F19ED41}">
      <dgm:prSet/>
      <dgm:spPr/>
      <dgm:t>
        <a:bodyPr/>
        <a:lstStyle/>
        <a:p>
          <a:endParaRPr lang="ru-RU"/>
        </a:p>
      </dgm:t>
    </dgm:pt>
    <dgm:pt modelId="{BFABC1E3-C28A-4899-9649-DF94DDC59925}">
      <dgm:prSet phldrT="[Текст]"/>
      <dgm:spPr/>
      <dgm:t>
        <a:bodyPr/>
        <a:lstStyle/>
        <a:p>
          <a:r>
            <a:rPr lang="ru-RU" b="1" dirty="0"/>
            <a:t>Виртуальные </a:t>
          </a:r>
        </a:p>
      </dgm:t>
    </dgm:pt>
    <dgm:pt modelId="{0F938D22-AFD6-496B-9ACB-A9BC8A56477B}" type="parTrans" cxnId="{20AC5C8D-8E01-48C2-B14F-EB4BA9BEB79D}">
      <dgm:prSet/>
      <dgm:spPr/>
      <dgm:t>
        <a:bodyPr/>
        <a:lstStyle/>
        <a:p>
          <a:endParaRPr lang="ru-RU"/>
        </a:p>
      </dgm:t>
    </dgm:pt>
    <dgm:pt modelId="{2FE66229-3E20-4D5E-BA58-670A67F1BFC6}" type="sibTrans" cxnId="{20AC5C8D-8E01-48C2-B14F-EB4BA9BEB79D}">
      <dgm:prSet/>
      <dgm:spPr/>
      <dgm:t>
        <a:bodyPr/>
        <a:lstStyle/>
        <a:p>
          <a:endParaRPr lang="ru-RU"/>
        </a:p>
      </dgm:t>
    </dgm:pt>
    <dgm:pt modelId="{D1EBC678-3ED8-4A98-B67E-A3E6A62F5649}">
      <dgm:prSet phldrT="[Текст]"/>
      <dgm:spPr/>
      <dgm:t>
        <a:bodyPr/>
        <a:lstStyle/>
        <a:p>
          <a:r>
            <a:rPr lang="ru-RU" dirty="0"/>
            <a:t>имеют внетерриториальный уровень общения как  особый вид коммуникативной связи</a:t>
          </a:r>
        </a:p>
      </dgm:t>
    </dgm:pt>
    <dgm:pt modelId="{69B7C3A5-6925-4968-9B60-86FDC777C030}" type="parTrans" cxnId="{941BFF64-7864-4A09-BC2F-4D08967BC99A}">
      <dgm:prSet/>
      <dgm:spPr/>
      <dgm:t>
        <a:bodyPr/>
        <a:lstStyle/>
        <a:p>
          <a:endParaRPr lang="ru-RU"/>
        </a:p>
      </dgm:t>
    </dgm:pt>
    <dgm:pt modelId="{F5142801-17A4-4778-A2D2-8DCDF9EE47BF}" type="sibTrans" cxnId="{941BFF64-7864-4A09-BC2F-4D08967BC99A}">
      <dgm:prSet/>
      <dgm:spPr/>
      <dgm:t>
        <a:bodyPr/>
        <a:lstStyle/>
        <a:p>
          <a:endParaRPr lang="ru-RU"/>
        </a:p>
      </dgm:t>
    </dgm:pt>
    <dgm:pt modelId="{AC3CC60E-F492-41F0-89F6-F47B043FD1B1}" type="pres">
      <dgm:prSet presAssocID="{0603AEE8-93CB-423A-9CB9-D1B6465435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983BF4-7B5E-4ED6-99D8-64933E5E3E85}" type="pres">
      <dgm:prSet presAssocID="{1175834D-0C20-4B1B-89EA-01B9C8593782}" presName="composite" presStyleCnt="0"/>
      <dgm:spPr/>
    </dgm:pt>
    <dgm:pt modelId="{8E1C6CF5-A92A-4A92-BD05-28A2502F838F}" type="pres">
      <dgm:prSet presAssocID="{1175834D-0C20-4B1B-89EA-01B9C8593782}" presName="parTx" presStyleLbl="alignNode1" presStyleIdx="0" presStyleCnt="3" custLinFactNeighborX="945" custLinFactNeighborY="-9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D5D8C-E879-4245-9705-6A4C39DB844C}" type="pres">
      <dgm:prSet presAssocID="{1175834D-0C20-4B1B-89EA-01B9C859378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0ECB7-BBDF-45CD-A14B-E262B75B54FC}" type="pres">
      <dgm:prSet presAssocID="{20BA18C6-4FF9-4AFA-AEEE-3E0E8E613756}" presName="space" presStyleCnt="0"/>
      <dgm:spPr/>
    </dgm:pt>
    <dgm:pt modelId="{98DE4A1C-1BA3-478F-8A49-D63C2BFE246C}" type="pres">
      <dgm:prSet presAssocID="{22C5D4AB-0ED7-4ABC-A8F2-4AE5BF2D0FA9}" presName="composite" presStyleCnt="0"/>
      <dgm:spPr/>
    </dgm:pt>
    <dgm:pt modelId="{7F81B64E-2711-457A-A99A-E7405F8D8784}" type="pres">
      <dgm:prSet presAssocID="{22C5D4AB-0ED7-4ABC-A8F2-4AE5BF2D0FA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6DF59-B432-46DB-A436-876E6E48B13B}" type="pres">
      <dgm:prSet presAssocID="{22C5D4AB-0ED7-4ABC-A8F2-4AE5BF2D0FA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6A6B7-37C6-4941-A0FB-C88CD9481A40}" type="pres">
      <dgm:prSet presAssocID="{D39AD267-418B-4F80-9719-7BF9BCC4D055}" presName="space" presStyleCnt="0"/>
      <dgm:spPr/>
    </dgm:pt>
    <dgm:pt modelId="{9CCAF880-E82E-4CFB-87CD-A5815F91C1D5}" type="pres">
      <dgm:prSet presAssocID="{BFABC1E3-C28A-4899-9649-DF94DDC59925}" presName="composite" presStyleCnt="0"/>
      <dgm:spPr/>
    </dgm:pt>
    <dgm:pt modelId="{797196B0-6723-4776-8D6A-0EDF077C3C0A}" type="pres">
      <dgm:prSet presAssocID="{BFABC1E3-C28A-4899-9649-DF94DDC5992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9E354-A249-452D-B493-96AAFD320850}" type="pres">
      <dgm:prSet presAssocID="{BFABC1E3-C28A-4899-9649-DF94DDC5992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AC5C8D-8E01-48C2-B14F-EB4BA9BEB79D}" srcId="{0603AEE8-93CB-423A-9CB9-D1B646543502}" destId="{BFABC1E3-C28A-4899-9649-DF94DDC59925}" srcOrd="2" destOrd="0" parTransId="{0F938D22-AFD6-496B-9ACB-A9BC8A56477B}" sibTransId="{2FE66229-3E20-4D5E-BA58-670A67F1BFC6}"/>
    <dgm:cxn modelId="{D3C7A469-005E-4FFE-9092-2439C483141A}" type="presOf" srcId="{D1EBC678-3ED8-4A98-B67E-A3E6A62F5649}" destId="{C9E9E354-A249-452D-B493-96AAFD320850}" srcOrd="0" destOrd="0" presId="urn:microsoft.com/office/officeart/2005/8/layout/hList1"/>
    <dgm:cxn modelId="{C1264117-9834-46C2-A47E-2371ABE65F12}" srcId="{1175834D-0C20-4B1B-89EA-01B9C8593782}" destId="{E3E4CEB1-2EE8-4622-8EB7-B87969B9F0D1}" srcOrd="0" destOrd="0" parTransId="{71610B35-CDE6-4C55-9E3B-FDB37428BA1B}" sibTransId="{4C88A38A-091A-4218-B7B9-23770D33BC2C}"/>
    <dgm:cxn modelId="{A4F525C8-4405-4CCC-9945-CC2F74F16BC5}" type="presOf" srcId="{E3E4CEB1-2EE8-4622-8EB7-B87969B9F0D1}" destId="{377D5D8C-E879-4245-9705-6A4C39DB844C}" srcOrd="0" destOrd="0" presId="urn:microsoft.com/office/officeart/2005/8/layout/hList1"/>
    <dgm:cxn modelId="{87585F46-3D3A-454B-8C9E-9F2170900FAA}" type="presOf" srcId="{0603AEE8-93CB-423A-9CB9-D1B646543502}" destId="{AC3CC60E-F492-41F0-89F6-F47B043FD1B1}" srcOrd="0" destOrd="0" presId="urn:microsoft.com/office/officeart/2005/8/layout/hList1"/>
    <dgm:cxn modelId="{83BAC8A2-41E4-42D4-B8F1-76F9625EF7E7}" type="presOf" srcId="{78694722-6F3F-43F4-B859-582660FD697B}" destId="{52C6DF59-B432-46DB-A436-876E6E48B13B}" srcOrd="0" destOrd="0" presId="urn:microsoft.com/office/officeart/2005/8/layout/hList1"/>
    <dgm:cxn modelId="{941BFF64-7864-4A09-BC2F-4D08967BC99A}" srcId="{BFABC1E3-C28A-4899-9649-DF94DDC59925}" destId="{D1EBC678-3ED8-4A98-B67E-A3E6A62F5649}" srcOrd="0" destOrd="0" parTransId="{69B7C3A5-6925-4968-9B60-86FDC777C030}" sibTransId="{F5142801-17A4-4778-A2D2-8DCDF9EE47BF}"/>
    <dgm:cxn modelId="{AF4FB633-B721-42E6-90EC-CC116F19ED41}" srcId="{22C5D4AB-0ED7-4ABC-A8F2-4AE5BF2D0FA9}" destId="{78694722-6F3F-43F4-B859-582660FD697B}" srcOrd="0" destOrd="0" parTransId="{A6AB9A0F-C926-4322-B1C2-5D1F8363934F}" sibTransId="{49E571B1-1834-49ED-A064-5007C0E7E865}"/>
    <dgm:cxn modelId="{4932B526-CEF5-4267-8E0F-8422AE1993D1}" type="presOf" srcId="{1175834D-0C20-4B1B-89EA-01B9C8593782}" destId="{8E1C6CF5-A92A-4A92-BD05-28A2502F838F}" srcOrd="0" destOrd="0" presId="urn:microsoft.com/office/officeart/2005/8/layout/hList1"/>
    <dgm:cxn modelId="{6A9A74C1-7F49-45C3-BD88-DCBCB5B60D23}" srcId="{0603AEE8-93CB-423A-9CB9-D1B646543502}" destId="{1175834D-0C20-4B1B-89EA-01B9C8593782}" srcOrd="0" destOrd="0" parTransId="{5F485BC1-236D-4DB9-AAC0-75AD7B8BFA8F}" sibTransId="{20BA18C6-4FF9-4AFA-AEEE-3E0E8E613756}"/>
    <dgm:cxn modelId="{34D87DB4-4295-4AF5-91A0-F5E8842F0485}" type="presOf" srcId="{BFABC1E3-C28A-4899-9649-DF94DDC59925}" destId="{797196B0-6723-4776-8D6A-0EDF077C3C0A}" srcOrd="0" destOrd="0" presId="urn:microsoft.com/office/officeart/2005/8/layout/hList1"/>
    <dgm:cxn modelId="{7F35026F-A613-4A14-AE35-A0CB8EA2EF99}" srcId="{0603AEE8-93CB-423A-9CB9-D1B646543502}" destId="{22C5D4AB-0ED7-4ABC-A8F2-4AE5BF2D0FA9}" srcOrd="1" destOrd="0" parTransId="{334BC6A0-7134-4E68-973F-6231322477B5}" sibTransId="{D39AD267-418B-4F80-9719-7BF9BCC4D055}"/>
    <dgm:cxn modelId="{A9CB6155-5DE5-438A-AA8A-6490BCCEB25E}" type="presOf" srcId="{22C5D4AB-0ED7-4ABC-A8F2-4AE5BF2D0FA9}" destId="{7F81B64E-2711-457A-A99A-E7405F8D8784}" srcOrd="0" destOrd="0" presId="urn:microsoft.com/office/officeart/2005/8/layout/hList1"/>
    <dgm:cxn modelId="{C09B89C5-49DD-4503-9CA2-C861008C0C89}" type="presParOf" srcId="{AC3CC60E-F492-41F0-89F6-F47B043FD1B1}" destId="{0D983BF4-7B5E-4ED6-99D8-64933E5E3E85}" srcOrd="0" destOrd="0" presId="urn:microsoft.com/office/officeart/2005/8/layout/hList1"/>
    <dgm:cxn modelId="{85C921F8-7215-4B83-8A3E-55B13433922E}" type="presParOf" srcId="{0D983BF4-7B5E-4ED6-99D8-64933E5E3E85}" destId="{8E1C6CF5-A92A-4A92-BD05-28A2502F838F}" srcOrd="0" destOrd="0" presId="urn:microsoft.com/office/officeart/2005/8/layout/hList1"/>
    <dgm:cxn modelId="{7DB08EBD-A8E3-4FE4-B48C-CF26A746A410}" type="presParOf" srcId="{0D983BF4-7B5E-4ED6-99D8-64933E5E3E85}" destId="{377D5D8C-E879-4245-9705-6A4C39DB844C}" srcOrd="1" destOrd="0" presId="urn:microsoft.com/office/officeart/2005/8/layout/hList1"/>
    <dgm:cxn modelId="{E64959FE-4884-47E1-B5EA-9EBD2022ABB5}" type="presParOf" srcId="{AC3CC60E-F492-41F0-89F6-F47B043FD1B1}" destId="{9920ECB7-BBDF-45CD-A14B-E262B75B54FC}" srcOrd="1" destOrd="0" presId="urn:microsoft.com/office/officeart/2005/8/layout/hList1"/>
    <dgm:cxn modelId="{955C7DC4-A2E5-41EF-9163-A67CDD150637}" type="presParOf" srcId="{AC3CC60E-F492-41F0-89F6-F47B043FD1B1}" destId="{98DE4A1C-1BA3-478F-8A49-D63C2BFE246C}" srcOrd="2" destOrd="0" presId="urn:microsoft.com/office/officeart/2005/8/layout/hList1"/>
    <dgm:cxn modelId="{A0CE68CB-FD49-4246-BBE7-34F97413AC0A}" type="presParOf" srcId="{98DE4A1C-1BA3-478F-8A49-D63C2BFE246C}" destId="{7F81B64E-2711-457A-A99A-E7405F8D8784}" srcOrd="0" destOrd="0" presId="urn:microsoft.com/office/officeart/2005/8/layout/hList1"/>
    <dgm:cxn modelId="{1487B5A0-6E33-48AB-BA68-1091A2AC21F7}" type="presParOf" srcId="{98DE4A1C-1BA3-478F-8A49-D63C2BFE246C}" destId="{52C6DF59-B432-46DB-A436-876E6E48B13B}" srcOrd="1" destOrd="0" presId="urn:microsoft.com/office/officeart/2005/8/layout/hList1"/>
    <dgm:cxn modelId="{C5EFA579-1F61-49A9-8E0B-E03711E3F39C}" type="presParOf" srcId="{AC3CC60E-F492-41F0-89F6-F47B043FD1B1}" destId="{94E6A6B7-37C6-4941-A0FB-C88CD9481A40}" srcOrd="3" destOrd="0" presId="urn:microsoft.com/office/officeart/2005/8/layout/hList1"/>
    <dgm:cxn modelId="{79908787-7BD5-4FB6-A36E-0C68E6BF0FF6}" type="presParOf" srcId="{AC3CC60E-F492-41F0-89F6-F47B043FD1B1}" destId="{9CCAF880-E82E-4CFB-87CD-A5815F91C1D5}" srcOrd="4" destOrd="0" presId="urn:microsoft.com/office/officeart/2005/8/layout/hList1"/>
    <dgm:cxn modelId="{2285B246-DEA4-4337-805A-A6522AFE7875}" type="presParOf" srcId="{9CCAF880-E82E-4CFB-87CD-A5815F91C1D5}" destId="{797196B0-6723-4776-8D6A-0EDF077C3C0A}" srcOrd="0" destOrd="0" presId="urn:microsoft.com/office/officeart/2005/8/layout/hList1"/>
    <dgm:cxn modelId="{DA13107C-A4AE-47CB-862A-C7EF63F86B10}" type="presParOf" srcId="{9CCAF880-E82E-4CFB-87CD-A5815F91C1D5}" destId="{C9E9E354-A249-452D-B493-96AAFD32085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E665CE-F4FA-441E-ADB5-7C0B7358EA78}" type="doc">
      <dgm:prSet loTypeId="urn:microsoft.com/office/officeart/2005/8/layout/p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7FF3414-83C7-47BB-961E-2809930C38A2}">
      <dgm:prSet phldrT="[Текст]" custT="1"/>
      <dgm:spPr/>
      <dgm:t>
        <a:bodyPr/>
        <a:lstStyle/>
        <a:p>
          <a:r>
            <a:rPr lang="ru-RU" sz="1400" b="1" dirty="0">
              <a:latin typeface="+mj-lt"/>
            </a:rPr>
            <a:t>Организация совместных занятий, игр</a:t>
          </a:r>
        </a:p>
      </dgm:t>
    </dgm:pt>
    <dgm:pt modelId="{6B591436-C0EE-4E0B-B348-CDBF343AD752}" type="parTrans" cxnId="{1661CBFA-B370-4047-862D-A15A8B2C269F}">
      <dgm:prSet/>
      <dgm:spPr/>
      <dgm:t>
        <a:bodyPr/>
        <a:lstStyle/>
        <a:p>
          <a:endParaRPr lang="ru-RU"/>
        </a:p>
      </dgm:t>
    </dgm:pt>
    <dgm:pt modelId="{51B1262F-B90B-4F01-A678-70BD262E0A43}" type="sibTrans" cxnId="{1661CBFA-B370-4047-862D-A15A8B2C269F}">
      <dgm:prSet/>
      <dgm:spPr/>
      <dgm:t>
        <a:bodyPr/>
        <a:lstStyle/>
        <a:p>
          <a:endParaRPr lang="ru-RU"/>
        </a:p>
      </dgm:t>
    </dgm:pt>
    <dgm:pt modelId="{59D821A7-101B-45D1-83C0-5F2ECBF2A42C}">
      <dgm:prSet phldrT="[Текст]" custT="1"/>
      <dgm:spPr/>
      <dgm:t>
        <a:bodyPr/>
        <a:lstStyle/>
        <a:p>
          <a:r>
            <a:rPr lang="ru-RU" sz="1400" b="1" dirty="0">
              <a:latin typeface="+mj-lt"/>
            </a:rPr>
            <a:t>Совместное посещение театров, музеев, праздников</a:t>
          </a:r>
        </a:p>
      </dgm:t>
    </dgm:pt>
    <dgm:pt modelId="{00A7554F-23F8-4A8F-B8EA-6B911B0EE5CC}" type="parTrans" cxnId="{A5D3D7A3-857B-4BD1-8309-6ABBC0F41614}">
      <dgm:prSet/>
      <dgm:spPr/>
      <dgm:t>
        <a:bodyPr/>
        <a:lstStyle/>
        <a:p>
          <a:endParaRPr lang="ru-RU"/>
        </a:p>
      </dgm:t>
    </dgm:pt>
    <dgm:pt modelId="{D75F157B-EBCC-456C-B03D-7B8E622944CC}" type="sibTrans" cxnId="{A5D3D7A3-857B-4BD1-8309-6ABBC0F41614}">
      <dgm:prSet/>
      <dgm:spPr/>
      <dgm:t>
        <a:bodyPr/>
        <a:lstStyle/>
        <a:p>
          <a:endParaRPr lang="ru-RU"/>
        </a:p>
      </dgm:t>
    </dgm:pt>
    <dgm:pt modelId="{F4086ADA-9529-4F35-989F-33B64FE44D4E}">
      <dgm:prSet phldrT="[Текст]" custT="1"/>
      <dgm:spPr/>
      <dgm:t>
        <a:bodyPr/>
        <a:lstStyle/>
        <a:p>
          <a:r>
            <a:rPr lang="ru-RU" sz="1400" b="1" dirty="0">
              <a:latin typeface="+mj-lt"/>
            </a:rPr>
            <a:t>Выпуск «общих» газет после совместного мероприятия, размещение информации в социальных сетях, создание видеороликов</a:t>
          </a:r>
        </a:p>
      </dgm:t>
    </dgm:pt>
    <dgm:pt modelId="{F4D1B883-61D3-481D-98B0-21C33DF49B25}" type="parTrans" cxnId="{4C83D9AE-3FD2-48E4-84AE-2A65843F5D50}">
      <dgm:prSet/>
      <dgm:spPr/>
      <dgm:t>
        <a:bodyPr/>
        <a:lstStyle/>
        <a:p>
          <a:endParaRPr lang="ru-RU"/>
        </a:p>
      </dgm:t>
    </dgm:pt>
    <dgm:pt modelId="{D0C5F4A6-0AE2-49B4-9A2B-D21E56511C16}" type="sibTrans" cxnId="{4C83D9AE-3FD2-48E4-84AE-2A65843F5D50}">
      <dgm:prSet/>
      <dgm:spPr/>
      <dgm:t>
        <a:bodyPr/>
        <a:lstStyle/>
        <a:p>
          <a:endParaRPr lang="ru-RU"/>
        </a:p>
      </dgm:t>
    </dgm:pt>
    <dgm:pt modelId="{4927FBD3-71E8-4F81-87B0-F8DDB30593A3}">
      <dgm:prSet phldrT="[Текст]" custT="1"/>
      <dgm:spPr/>
      <dgm:t>
        <a:bodyPr/>
        <a:lstStyle/>
        <a:p>
          <a:r>
            <a:rPr lang="ru-RU" sz="1400" b="1" dirty="0">
              <a:latin typeface="+mj-lt"/>
            </a:rPr>
            <a:t>Проведение экскурсий, походов, экспедиций</a:t>
          </a:r>
        </a:p>
      </dgm:t>
    </dgm:pt>
    <dgm:pt modelId="{94CA709B-936E-4A33-B842-D82436D4F91B}" type="parTrans" cxnId="{6C8295AA-DFD5-4637-A704-AC37CBF55C92}">
      <dgm:prSet/>
      <dgm:spPr/>
      <dgm:t>
        <a:bodyPr/>
        <a:lstStyle/>
        <a:p>
          <a:endParaRPr lang="ru-RU"/>
        </a:p>
      </dgm:t>
    </dgm:pt>
    <dgm:pt modelId="{005FF758-A94D-4A13-B0D6-B803F1B806F4}" type="sibTrans" cxnId="{6C8295AA-DFD5-4637-A704-AC37CBF55C92}">
      <dgm:prSet/>
      <dgm:spPr/>
      <dgm:t>
        <a:bodyPr/>
        <a:lstStyle/>
        <a:p>
          <a:endParaRPr lang="ru-RU"/>
        </a:p>
      </dgm:t>
    </dgm:pt>
    <dgm:pt modelId="{8BC11412-12EA-4D1D-816E-03CAC47C0A60}">
      <dgm:prSet custT="1"/>
      <dgm:spPr/>
      <dgm:t>
        <a:bodyPr/>
        <a:lstStyle/>
        <a:p>
          <a:r>
            <a:rPr lang="ru-RU" sz="1400" b="1" dirty="0">
              <a:latin typeface="+mj-lt"/>
            </a:rPr>
            <a:t>Проведение </a:t>
          </a:r>
          <a:r>
            <a:rPr lang="ru-RU" sz="1400" b="1" dirty="0" err="1">
              <a:latin typeface="+mj-lt"/>
            </a:rPr>
            <a:t>тренинговых</a:t>
          </a:r>
          <a:r>
            <a:rPr lang="ru-RU" sz="1400" b="1" dirty="0">
              <a:latin typeface="+mj-lt"/>
            </a:rPr>
            <a:t> занятий</a:t>
          </a:r>
        </a:p>
      </dgm:t>
    </dgm:pt>
    <dgm:pt modelId="{35FEF240-C06A-480F-BFD9-9E576F68811D}" type="parTrans" cxnId="{31209929-5BBE-4A8E-BA49-68E1A1BFDC02}">
      <dgm:prSet/>
      <dgm:spPr/>
      <dgm:t>
        <a:bodyPr/>
        <a:lstStyle/>
        <a:p>
          <a:endParaRPr lang="ru-RU"/>
        </a:p>
      </dgm:t>
    </dgm:pt>
    <dgm:pt modelId="{EC98D7F0-AC0B-40AE-AEF9-F48985727124}" type="sibTrans" cxnId="{31209929-5BBE-4A8E-BA49-68E1A1BFDC02}">
      <dgm:prSet/>
      <dgm:spPr/>
      <dgm:t>
        <a:bodyPr/>
        <a:lstStyle/>
        <a:p>
          <a:endParaRPr lang="ru-RU"/>
        </a:p>
      </dgm:t>
    </dgm:pt>
    <dgm:pt modelId="{38C7761A-010C-4F65-B1EF-49ED2C801A6F}">
      <dgm:prSet custT="1"/>
      <dgm:spPr/>
      <dgm:t>
        <a:bodyPr/>
        <a:lstStyle/>
        <a:p>
          <a:r>
            <a:rPr lang="ru-RU" sz="1400" b="1" dirty="0">
              <a:latin typeface="+mj-lt"/>
            </a:rPr>
            <a:t>Посиделки, конференции, круглые столы</a:t>
          </a:r>
        </a:p>
      </dgm:t>
    </dgm:pt>
    <dgm:pt modelId="{FECE4A4D-8495-4214-AF7E-905ED17E1B10}" type="parTrans" cxnId="{00D44653-9AD2-461F-85AF-1EF911AE15A1}">
      <dgm:prSet/>
      <dgm:spPr/>
      <dgm:t>
        <a:bodyPr/>
        <a:lstStyle/>
        <a:p>
          <a:endParaRPr lang="ru-RU"/>
        </a:p>
      </dgm:t>
    </dgm:pt>
    <dgm:pt modelId="{9BDB2D51-9B57-4715-9EF1-CEED649B495F}" type="sibTrans" cxnId="{00D44653-9AD2-461F-85AF-1EF911AE15A1}">
      <dgm:prSet/>
      <dgm:spPr/>
      <dgm:t>
        <a:bodyPr/>
        <a:lstStyle/>
        <a:p>
          <a:endParaRPr lang="ru-RU"/>
        </a:p>
      </dgm:t>
    </dgm:pt>
    <dgm:pt modelId="{148D4AB6-F123-4BA9-A1FF-D97D068E7CF5}" type="pres">
      <dgm:prSet presAssocID="{C5E665CE-F4FA-441E-ADB5-7C0B7358EA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4E528A-F103-4104-9E80-1E28E6EEAFBD}" type="pres">
      <dgm:prSet presAssocID="{27FF3414-83C7-47BB-961E-2809930C38A2}" presName="compNode" presStyleCnt="0"/>
      <dgm:spPr/>
    </dgm:pt>
    <dgm:pt modelId="{0429F0A9-F5A9-4158-AFA0-2A04EBD9011A}" type="pres">
      <dgm:prSet presAssocID="{27FF3414-83C7-47BB-961E-2809930C38A2}" presName="pictRect" presStyleLbl="node1" presStyleIdx="0" presStyleCnt="6" custScaleX="93798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FBAABF0-6E17-49F7-B7DE-C6F1B16DA666}" type="pres">
      <dgm:prSet presAssocID="{27FF3414-83C7-47BB-961E-2809930C38A2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536C8-4836-4F8F-A470-2C9125909D89}" type="pres">
      <dgm:prSet presAssocID="{51B1262F-B90B-4F01-A678-70BD262E0A4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D1879D3-8007-4A0C-B5D9-0B02B1105AD9}" type="pres">
      <dgm:prSet presAssocID="{59D821A7-101B-45D1-83C0-5F2ECBF2A42C}" presName="compNode" presStyleCnt="0"/>
      <dgm:spPr/>
    </dgm:pt>
    <dgm:pt modelId="{DEF2FF94-EA83-47B5-BBEE-E7F8552CFC7C}" type="pres">
      <dgm:prSet presAssocID="{59D821A7-101B-45D1-83C0-5F2ECBF2A42C}" presName="pictRect" presStyleLbl="node1" presStyleIdx="1" presStyleCnt="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1AF004F-C718-4E9C-BCA9-55530F29FD55}" type="pres">
      <dgm:prSet presAssocID="{59D821A7-101B-45D1-83C0-5F2ECBF2A42C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DEDD3-1F21-4531-9512-64A0202F737E}" type="pres">
      <dgm:prSet presAssocID="{D75F157B-EBCC-456C-B03D-7B8E622944C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0F643B3-90BA-44D0-B2F5-00CF6B350C6E}" type="pres">
      <dgm:prSet presAssocID="{F4086ADA-9529-4F35-989F-33B64FE44D4E}" presName="compNode" presStyleCnt="0"/>
      <dgm:spPr/>
    </dgm:pt>
    <dgm:pt modelId="{9597AABB-6C98-46E5-86F7-97839FB07405}" type="pres">
      <dgm:prSet presAssocID="{F4086ADA-9529-4F35-989F-33B64FE44D4E}" presName="pictRect" presStyleLbl="nod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E42F809-0EC4-4562-8081-F2ED246FA2D1}" type="pres">
      <dgm:prSet presAssocID="{F4086ADA-9529-4F35-989F-33B64FE44D4E}" presName="textRect" presStyleLbl="revTx" presStyleIdx="2" presStyleCnt="6" custScaleX="119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AF874-861E-4C0E-A73C-ED6664338740}" type="pres">
      <dgm:prSet presAssocID="{D0C5F4A6-0AE2-49B4-9A2B-D21E56511C1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8BA2808-4402-44EF-9B60-46BF38E4B4D8}" type="pres">
      <dgm:prSet presAssocID="{4927FBD3-71E8-4F81-87B0-F8DDB30593A3}" presName="compNode" presStyleCnt="0"/>
      <dgm:spPr/>
    </dgm:pt>
    <dgm:pt modelId="{91ABD67E-F25C-492B-880F-5466F5F48B86}" type="pres">
      <dgm:prSet presAssocID="{4927FBD3-71E8-4F81-87B0-F8DDB30593A3}" presName="pictRect" presStyleLbl="node1" presStyleIdx="3" presStyleCnt="6" custScaleX="92093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D4BBF29-4916-465A-9282-D8801827CAF5}" type="pres">
      <dgm:prSet presAssocID="{4927FBD3-71E8-4F81-87B0-F8DDB30593A3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6731E-2539-4AD4-8FB0-5D7F719C8946}" type="pres">
      <dgm:prSet presAssocID="{005FF758-A94D-4A13-B0D6-B803F1B806F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F5B63C7-89A7-4DD7-90D6-847192DF0FBA}" type="pres">
      <dgm:prSet presAssocID="{8BC11412-12EA-4D1D-816E-03CAC47C0A60}" presName="compNode" presStyleCnt="0"/>
      <dgm:spPr/>
    </dgm:pt>
    <dgm:pt modelId="{A54BBFCD-24B7-45A2-9734-F81854FD45A7}" type="pres">
      <dgm:prSet presAssocID="{8BC11412-12EA-4D1D-816E-03CAC47C0A60}" presName="pictRect" presStyleLbl="node1" presStyleIdx="4" presStyleCnt="6" custScaleX="9712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3D057E8D-682B-4055-9581-7DF0FB7B578A}" type="pres">
      <dgm:prSet presAssocID="{8BC11412-12EA-4D1D-816E-03CAC47C0A60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21B41-BF3A-4F15-B66D-0CE9A101064D}" type="pres">
      <dgm:prSet presAssocID="{EC98D7F0-AC0B-40AE-AEF9-F4898572712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0853CF4-0207-4FC2-B18E-3037993802E6}" type="pres">
      <dgm:prSet presAssocID="{38C7761A-010C-4F65-B1EF-49ED2C801A6F}" presName="compNode" presStyleCnt="0"/>
      <dgm:spPr/>
    </dgm:pt>
    <dgm:pt modelId="{39652628-ADE9-41D6-8AAF-73CD7DD13713}" type="pres">
      <dgm:prSet presAssocID="{38C7761A-010C-4F65-B1EF-49ED2C801A6F}" presName="pictRect" presStyleLbl="nod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D6552C67-4586-4FA2-BA15-56D9ED6CC62B}" type="pres">
      <dgm:prSet presAssocID="{38C7761A-010C-4F65-B1EF-49ED2C801A6F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6B829D-D856-47DF-8CBF-0ADCADB91473}" type="presOf" srcId="{51B1262F-B90B-4F01-A678-70BD262E0A43}" destId="{D19536C8-4836-4F8F-A470-2C9125909D89}" srcOrd="0" destOrd="0" presId="urn:microsoft.com/office/officeart/2005/8/layout/pList1"/>
    <dgm:cxn modelId="{4C83D9AE-3FD2-48E4-84AE-2A65843F5D50}" srcId="{C5E665CE-F4FA-441E-ADB5-7C0B7358EA78}" destId="{F4086ADA-9529-4F35-989F-33B64FE44D4E}" srcOrd="2" destOrd="0" parTransId="{F4D1B883-61D3-481D-98B0-21C33DF49B25}" sibTransId="{D0C5F4A6-0AE2-49B4-9A2B-D21E56511C16}"/>
    <dgm:cxn modelId="{6F33705C-A936-479B-A9B9-0420429774D0}" type="presOf" srcId="{4927FBD3-71E8-4F81-87B0-F8DDB30593A3}" destId="{AD4BBF29-4916-465A-9282-D8801827CAF5}" srcOrd="0" destOrd="0" presId="urn:microsoft.com/office/officeart/2005/8/layout/pList1"/>
    <dgm:cxn modelId="{6C8295AA-DFD5-4637-A704-AC37CBF55C92}" srcId="{C5E665CE-F4FA-441E-ADB5-7C0B7358EA78}" destId="{4927FBD3-71E8-4F81-87B0-F8DDB30593A3}" srcOrd="3" destOrd="0" parTransId="{94CA709B-936E-4A33-B842-D82436D4F91B}" sibTransId="{005FF758-A94D-4A13-B0D6-B803F1B806F4}"/>
    <dgm:cxn modelId="{4838D1B1-BB19-4C77-9109-84B211118D10}" type="presOf" srcId="{F4086ADA-9529-4F35-989F-33B64FE44D4E}" destId="{DE42F809-0EC4-4562-8081-F2ED246FA2D1}" srcOrd="0" destOrd="0" presId="urn:microsoft.com/office/officeart/2005/8/layout/pList1"/>
    <dgm:cxn modelId="{1661CBFA-B370-4047-862D-A15A8B2C269F}" srcId="{C5E665CE-F4FA-441E-ADB5-7C0B7358EA78}" destId="{27FF3414-83C7-47BB-961E-2809930C38A2}" srcOrd="0" destOrd="0" parTransId="{6B591436-C0EE-4E0B-B348-CDBF343AD752}" sibTransId="{51B1262F-B90B-4F01-A678-70BD262E0A43}"/>
    <dgm:cxn modelId="{1A693275-32E3-4FE9-BBEC-3AF255A6E83A}" type="presOf" srcId="{D75F157B-EBCC-456C-B03D-7B8E622944CC}" destId="{71EDEDD3-1F21-4531-9512-64A0202F737E}" srcOrd="0" destOrd="0" presId="urn:microsoft.com/office/officeart/2005/8/layout/pList1"/>
    <dgm:cxn modelId="{00D44653-9AD2-461F-85AF-1EF911AE15A1}" srcId="{C5E665CE-F4FA-441E-ADB5-7C0B7358EA78}" destId="{38C7761A-010C-4F65-B1EF-49ED2C801A6F}" srcOrd="5" destOrd="0" parTransId="{FECE4A4D-8495-4214-AF7E-905ED17E1B10}" sibTransId="{9BDB2D51-9B57-4715-9EF1-CEED649B495F}"/>
    <dgm:cxn modelId="{929A5662-0943-44BC-A306-015AC7C1A5CF}" type="presOf" srcId="{D0C5F4A6-0AE2-49B4-9A2B-D21E56511C16}" destId="{890AF874-861E-4C0E-A73C-ED6664338740}" srcOrd="0" destOrd="0" presId="urn:microsoft.com/office/officeart/2005/8/layout/pList1"/>
    <dgm:cxn modelId="{E0880D89-27CE-4309-B0B7-CE15DE391645}" type="presOf" srcId="{C5E665CE-F4FA-441E-ADB5-7C0B7358EA78}" destId="{148D4AB6-F123-4BA9-A1FF-D97D068E7CF5}" srcOrd="0" destOrd="0" presId="urn:microsoft.com/office/officeart/2005/8/layout/pList1"/>
    <dgm:cxn modelId="{5AC59832-296B-404B-B67A-61ABF4D55256}" type="presOf" srcId="{8BC11412-12EA-4D1D-816E-03CAC47C0A60}" destId="{3D057E8D-682B-4055-9581-7DF0FB7B578A}" srcOrd="0" destOrd="0" presId="urn:microsoft.com/office/officeart/2005/8/layout/pList1"/>
    <dgm:cxn modelId="{31209929-5BBE-4A8E-BA49-68E1A1BFDC02}" srcId="{C5E665CE-F4FA-441E-ADB5-7C0B7358EA78}" destId="{8BC11412-12EA-4D1D-816E-03CAC47C0A60}" srcOrd="4" destOrd="0" parTransId="{35FEF240-C06A-480F-BFD9-9E576F68811D}" sibTransId="{EC98D7F0-AC0B-40AE-AEF9-F48985727124}"/>
    <dgm:cxn modelId="{A5D3D7A3-857B-4BD1-8309-6ABBC0F41614}" srcId="{C5E665CE-F4FA-441E-ADB5-7C0B7358EA78}" destId="{59D821A7-101B-45D1-83C0-5F2ECBF2A42C}" srcOrd="1" destOrd="0" parTransId="{00A7554F-23F8-4A8F-B8EA-6B911B0EE5CC}" sibTransId="{D75F157B-EBCC-456C-B03D-7B8E622944CC}"/>
    <dgm:cxn modelId="{1D6B3BD6-CE75-4794-BBC8-9F8030FD6B9A}" type="presOf" srcId="{EC98D7F0-AC0B-40AE-AEF9-F48985727124}" destId="{35F21B41-BF3A-4F15-B66D-0CE9A101064D}" srcOrd="0" destOrd="0" presId="urn:microsoft.com/office/officeart/2005/8/layout/pList1"/>
    <dgm:cxn modelId="{B9EB3E63-3182-4D41-AF0F-2074674A1828}" type="presOf" srcId="{27FF3414-83C7-47BB-961E-2809930C38A2}" destId="{0FBAABF0-6E17-49F7-B7DE-C6F1B16DA666}" srcOrd="0" destOrd="0" presId="urn:microsoft.com/office/officeart/2005/8/layout/pList1"/>
    <dgm:cxn modelId="{46881C70-8F60-4191-A205-6DE94EA3CFFB}" type="presOf" srcId="{59D821A7-101B-45D1-83C0-5F2ECBF2A42C}" destId="{11AF004F-C718-4E9C-BCA9-55530F29FD55}" srcOrd="0" destOrd="0" presId="urn:microsoft.com/office/officeart/2005/8/layout/pList1"/>
    <dgm:cxn modelId="{C499774A-D291-4D58-A052-64A3C25D7799}" type="presOf" srcId="{005FF758-A94D-4A13-B0D6-B803F1B806F4}" destId="{D776731E-2539-4AD4-8FB0-5D7F719C8946}" srcOrd="0" destOrd="0" presId="urn:microsoft.com/office/officeart/2005/8/layout/pList1"/>
    <dgm:cxn modelId="{E9D44A57-067C-4142-9C11-47F43C0D5934}" type="presOf" srcId="{38C7761A-010C-4F65-B1EF-49ED2C801A6F}" destId="{D6552C67-4586-4FA2-BA15-56D9ED6CC62B}" srcOrd="0" destOrd="0" presId="urn:microsoft.com/office/officeart/2005/8/layout/pList1"/>
    <dgm:cxn modelId="{46F54174-E9CA-498B-B6D2-B5866C87C945}" type="presParOf" srcId="{148D4AB6-F123-4BA9-A1FF-D97D068E7CF5}" destId="{C54E528A-F103-4104-9E80-1E28E6EEAFBD}" srcOrd="0" destOrd="0" presId="urn:microsoft.com/office/officeart/2005/8/layout/pList1"/>
    <dgm:cxn modelId="{8568676F-245F-4AF6-9E9F-92F035753682}" type="presParOf" srcId="{C54E528A-F103-4104-9E80-1E28E6EEAFBD}" destId="{0429F0A9-F5A9-4158-AFA0-2A04EBD9011A}" srcOrd="0" destOrd="0" presId="urn:microsoft.com/office/officeart/2005/8/layout/pList1"/>
    <dgm:cxn modelId="{CE2C0A7F-F721-49E6-B845-ABF32E2FFAE9}" type="presParOf" srcId="{C54E528A-F103-4104-9E80-1E28E6EEAFBD}" destId="{0FBAABF0-6E17-49F7-B7DE-C6F1B16DA666}" srcOrd="1" destOrd="0" presId="urn:microsoft.com/office/officeart/2005/8/layout/pList1"/>
    <dgm:cxn modelId="{FB85825F-4DF9-44AC-BD98-9FD02BDA70BB}" type="presParOf" srcId="{148D4AB6-F123-4BA9-A1FF-D97D068E7CF5}" destId="{D19536C8-4836-4F8F-A470-2C9125909D89}" srcOrd="1" destOrd="0" presId="urn:microsoft.com/office/officeart/2005/8/layout/pList1"/>
    <dgm:cxn modelId="{BD8DC252-69BB-4ACD-8F38-3B763A743614}" type="presParOf" srcId="{148D4AB6-F123-4BA9-A1FF-D97D068E7CF5}" destId="{1D1879D3-8007-4A0C-B5D9-0B02B1105AD9}" srcOrd="2" destOrd="0" presId="urn:microsoft.com/office/officeart/2005/8/layout/pList1"/>
    <dgm:cxn modelId="{016EAA71-7D5B-4F94-BBA7-D81E6B96F112}" type="presParOf" srcId="{1D1879D3-8007-4A0C-B5D9-0B02B1105AD9}" destId="{DEF2FF94-EA83-47B5-BBEE-E7F8552CFC7C}" srcOrd="0" destOrd="0" presId="urn:microsoft.com/office/officeart/2005/8/layout/pList1"/>
    <dgm:cxn modelId="{6DB970EC-9614-4177-A863-0CDDB0AAD4B0}" type="presParOf" srcId="{1D1879D3-8007-4A0C-B5D9-0B02B1105AD9}" destId="{11AF004F-C718-4E9C-BCA9-55530F29FD55}" srcOrd="1" destOrd="0" presId="urn:microsoft.com/office/officeart/2005/8/layout/pList1"/>
    <dgm:cxn modelId="{9B0B9080-94B5-45BF-845E-A1770AD8EA3D}" type="presParOf" srcId="{148D4AB6-F123-4BA9-A1FF-D97D068E7CF5}" destId="{71EDEDD3-1F21-4531-9512-64A0202F737E}" srcOrd="3" destOrd="0" presId="urn:microsoft.com/office/officeart/2005/8/layout/pList1"/>
    <dgm:cxn modelId="{8039B351-C494-4DC2-9BA4-20D227B21940}" type="presParOf" srcId="{148D4AB6-F123-4BA9-A1FF-D97D068E7CF5}" destId="{A0F643B3-90BA-44D0-B2F5-00CF6B350C6E}" srcOrd="4" destOrd="0" presId="urn:microsoft.com/office/officeart/2005/8/layout/pList1"/>
    <dgm:cxn modelId="{01909630-F7FB-4C98-8115-1C0F106BC418}" type="presParOf" srcId="{A0F643B3-90BA-44D0-B2F5-00CF6B350C6E}" destId="{9597AABB-6C98-46E5-86F7-97839FB07405}" srcOrd="0" destOrd="0" presId="urn:microsoft.com/office/officeart/2005/8/layout/pList1"/>
    <dgm:cxn modelId="{96EE5034-A967-4AE2-89E7-C5117BB61EBA}" type="presParOf" srcId="{A0F643B3-90BA-44D0-B2F5-00CF6B350C6E}" destId="{DE42F809-0EC4-4562-8081-F2ED246FA2D1}" srcOrd="1" destOrd="0" presId="urn:microsoft.com/office/officeart/2005/8/layout/pList1"/>
    <dgm:cxn modelId="{AEF06806-B98C-4007-86CA-158788BDF7B8}" type="presParOf" srcId="{148D4AB6-F123-4BA9-A1FF-D97D068E7CF5}" destId="{890AF874-861E-4C0E-A73C-ED6664338740}" srcOrd="5" destOrd="0" presId="urn:microsoft.com/office/officeart/2005/8/layout/pList1"/>
    <dgm:cxn modelId="{05AD9141-91F7-4A23-9113-CCF7FD77A5ED}" type="presParOf" srcId="{148D4AB6-F123-4BA9-A1FF-D97D068E7CF5}" destId="{28BA2808-4402-44EF-9B60-46BF38E4B4D8}" srcOrd="6" destOrd="0" presId="urn:microsoft.com/office/officeart/2005/8/layout/pList1"/>
    <dgm:cxn modelId="{DAF4964B-98F1-4E67-8AA2-9F5DDFCFAD40}" type="presParOf" srcId="{28BA2808-4402-44EF-9B60-46BF38E4B4D8}" destId="{91ABD67E-F25C-492B-880F-5466F5F48B86}" srcOrd="0" destOrd="0" presId="urn:microsoft.com/office/officeart/2005/8/layout/pList1"/>
    <dgm:cxn modelId="{BF97E0EB-757A-44E5-A4C0-FE327CB20C1A}" type="presParOf" srcId="{28BA2808-4402-44EF-9B60-46BF38E4B4D8}" destId="{AD4BBF29-4916-465A-9282-D8801827CAF5}" srcOrd="1" destOrd="0" presId="urn:microsoft.com/office/officeart/2005/8/layout/pList1"/>
    <dgm:cxn modelId="{CEBE5414-3CCD-4B4E-8E70-6168EF6AED52}" type="presParOf" srcId="{148D4AB6-F123-4BA9-A1FF-D97D068E7CF5}" destId="{D776731E-2539-4AD4-8FB0-5D7F719C8946}" srcOrd="7" destOrd="0" presId="urn:microsoft.com/office/officeart/2005/8/layout/pList1"/>
    <dgm:cxn modelId="{BAC7B482-30D0-4DE2-A312-7C8927DCC8D9}" type="presParOf" srcId="{148D4AB6-F123-4BA9-A1FF-D97D068E7CF5}" destId="{5F5B63C7-89A7-4DD7-90D6-847192DF0FBA}" srcOrd="8" destOrd="0" presId="urn:microsoft.com/office/officeart/2005/8/layout/pList1"/>
    <dgm:cxn modelId="{3C9DF59A-F621-4808-A6E4-8068F0261F62}" type="presParOf" srcId="{5F5B63C7-89A7-4DD7-90D6-847192DF0FBA}" destId="{A54BBFCD-24B7-45A2-9734-F81854FD45A7}" srcOrd="0" destOrd="0" presId="urn:microsoft.com/office/officeart/2005/8/layout/pList1"/>
    <dgm:cxn modelId="{4A20821F-2E73-4AC6-8311-7C7DDD1A5A44}" type="presParOf" srcId="{5F5B63C7-89A7-4DD7-90D6-847192DF0FBA}" destId="{3D057E8D-682B-4055-9581-7DF0FB7B578A}" srcOrd="1" destOrd="0" presId="urn:microsoft.com/office/officeart/2005/8/layout/pList1"/>
    <dgm:cxn modelId="{D8BF945B-5966-4EE3-AE63-7DA6678E9F6A}" type="presParOf" srcId="{148D4AB6-F123-4BA9-A1FF-D97D068E7CF5}" destId="{35F21B41-BF3A-4F15-B66D-0CE9A101064D}" srcOrd="9" destOrd="0" presId="urn:microsoft.com/office/officeart/2005/8/layout/pList1"/>
    <dgm:cxn modelId="{1B946380-3211-4FFA-B5C6-2202CD8C514E}" type="presParOf" srcId="{148D4AB6-F123-4BA9-A1FF-D97D068E7CF5}" destId="{10853CF4-0207-4FC2-B18E-3037993802E6}" srcOrd="10" destOrd="0" presId="urn:microsoft.com/office/officeart/2005/8/layout/pList1"/>
    <dgm:cxn modelId="{5D345DE5-437F-4D3A-A98F-06021D71D7FC}" type="presParOf" srcId="{10853CF4-0207-4FC2-B18E-3037993802E6}" destId="{39652628-ADE9-41D6-8AAF-73CD7DD13713}" srcOrd="0" destOrd="0" presId="urn:microsoft.com/office/officeart/2005/8/layout/pList1"/>
    <dgm:cxn modelId="{26B9AF09-2516-420A-B19F-CB8830F69D1D}" type="presParOf" srcId="{10853CF4-0207-4FC2-B18E-3037993802E6}" destId="{D6552C67-4586-4FA2-BA15-56D9ED6CC62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D6686E-A8C0-4469-848E-E3BC6C5229DE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8239F71-D362-4DB0-8AB8-CEFF09D87D2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j-lt"/>
            </a:rPr>
            <a:t>Интригующее начало, отвечающее потребностям детей.</a:t>
          </a:r>
          <a:endParaRPr lang="ru-RU" sz="2000" b="1" dirty="0">
            <a:solidFill>
              <a:schemeClr val="tx1"/>
            </a:solidFill>
            <a:latin typeface="+mj-lt"/>
          </a:endParaRPr>
        </a:p>
      </dgm:t>
    </dgm:pt>
    <dgm:pt modelId="{E4609DB4-CFD4-456E-B518-4A733D40BD80}" type="parTrans" cxnId="{32E41B87-22B6-4891-ABF9-7BFEAF524E27}">
      <dgm:prSet/>
      <dgm:spPr/>
      <dgm:t>
        <a:bodyPr/>
        <a:lstStyle/>
        <a:p>
          <a:endParaRPr lang="ru-RU"/>
        </a:p>
      </dgm:t>
    </dgm:pt>
    <dgm:pt modelId="{90148341-B421-44B2-B181-CDA3E7AAF0B1}" type="sibTrans" cxnId="{32E41B87-22B6-4891-ABF9-7BFEAF524E27}">
      <dgm:prSet/>
      <dgm:spPr/>
      <dgm:t>
        <a:bodyPr/>
        <a:lstStyle/>
        <a:p>
          <a:endParaRPr lang="ru-RU" dirty="0"/>
        </a:p>
      </dgm:t>
    </dgm:pt>
    <dgm:pt modelId="{E9099EDD-AD6A-4579-8E59-E84101D0E68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j-lt"/>
            </a:rPr>
            <a:t>Определение взрослыми цели детско-взрослой общности, её мотивации.</a:t>
          </a:r>
          <a:endParaRPr lang="ru-RU" sz="2000" b="1" dirty="0">
            <a:solidFill>
              <a:schemeClr val="tx1"/>
            </a:solidFill>
            <a:latin typeface="+mj-lt"/>
          </a:endParaRPr>
        </a:p>
      </dgm:t>
    </dgm:pt>
    <dgm:pt modelId="{C67C1487-2CC5-4A74-984F-9D378EBABE2A}" type="parTrans" cxnId="{0DE3182B-FEC4-4B4D-84F9-A9B6E2B9704B}">
      <dgm:prSet/>
      <dgm:spPr/>
      <dgm:t>
        <a:bodyPr/>
        <a:lstStyle/>
        <a:p>
          <a:endParaRPr lang="ru-RU"/>
        </a:p>
      </dgm:t>
    </dgm:pt>
    <dgm:pt modelId="{0AD1C660-CEE8-46D4-BD4C-6D0C532445F1}" type="sibTrans" cxnId="{0DE3182B-FEC4-4B4D-84F9-A9B6E2B9704B}">
      <dgm:prSet/>
      <dgm:spPr/>
      <dgm:t>
        <a:bodyPr/>
        <a:lstStyle/>
        <a:p>
          <a:endParaRPr lang="ru-RU" dirty="0"/>
        </a:p>
      </dgm:t>
    </dgm:pt>
    <dgm:pt modelId="{E4E11F45-C665-4C2D-8611-6F551CD26C4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j-lt"/>
            </a:rPr>
            <a:t>Привлечение детей к участию в планировании деятельности и реализации намеченного плана.</a:t>
          </a:r>
          <a:endParaRPr lang="ru-RU" sz="2000" b="1" dirty="0">
            <a:solidFill>
              <a:schemeClr val="tx1"/>
            </a:solidFill>
            <a:latin typeface="+mj-lt"/>
          </a:endParaRPr>
        </a:p>
      </dgm:t>
    </dgm:pt>
    <dgm:pt modelId="{D11D8FD5-31F3-457C-A3ED-487685EACC5C}" type="parTrans" cxnId="{9997CA1D-4336-4006-931F-28DE333BCDFF}">
      <dgm:prSet/>
      <dgm:spPr/>
      <dgm:t>
        <a:bodyPr/>
        <a:lstStyle/>
        <a:p>
          <a:endParaRPr lang="ru-RU"/>
        </a:p>
      </dgm:t>
    </dgm:pt>
    <dgm:pt modelId="{ADD8133D-4E1D-49AC-91EF-4512CBCFCB7A}" type="sibTrans" cxnId="{9997CA1D-4336-4006-931F-28DE333BCDFF}">
      <dgm:prSet/>
      <dgm:spPr/>
      <dgm:t>
        <a:bodyPr/>
        <a:lstStyle/>
        <a:p>
          <a:endParaRPr lang="ru-RU" dirty="0"/>
        </a:p>
      </dgm:t>
    </dgm:pt>
    <dgm:pt modelId="{80C1EFEA-76AF-492C-B326-CD474953348B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j-lt"/>
            </a:rPr>
            <a:t>Совместное движение взрослых и детей к результату.</a:t>
          </a:r>
          <a:endParaRPr lang="ru-RU" sz="2000" b="1" dirty="0">
            <a:solidFill>
              <a:schemeClr val="tx1"/>
            </a:solidFill>
            <a:latin typeface="+mj-lt"/>
          </a:endParaRPr>
        </a:p>
      </dgm:t>
    </dgm:pt>
    <dgm:pt modelId="{49F8C63D-7166-4083-95C8-996DB21EBE57}" type="parTrans" cxnId="{8AAFE90C-25B5-49C3-9A90-7D471474B51C}">
      <dgm:prSet/>
      <dgm:spPr/>
      <dgm:t>
        <a:bodyPr/>
        <a:lstStyle/>
        <a:p>
          <a:endParaRPr lang="ru-RU"/>
        </a:p>
      </dgm:t>
    </dgm:pt>
    <dgm:pt modelId="{471A5568-2B48-42CA-95D6-E2613A2F35A8}" type="sibTrans" cxnId="{8AAFE90C-25B5-49C3-9A90-7D471474B51C}">
      <dgm:prSet/>
      <dgm:spPr/>
      <dgm:t>
        <a:bodyPr/>
        <a:lstStyle/>
        <a:p>
          <a:endParaRPr lang="ru-RU" dirty="0"/>
        </a:p>
      </dgm:t>
    </dgm:pt>
    <dgm:pt modelId="{D0E335AD-5AC1-4BA6-BE26-89B26B334524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j-lt"/>
            </a:rPr>
            <a:t>Совместный анализ выполнения проекта, переживание результата.</a:t>
          </a:r>
          <a:endParaRPr lang="ru-RU" sz="2000" b="1" dirty="0">
            <a:solidFill>
              <a:schemeClr val="tx1"/>
            </a:solidFill>
            <a:latin typeface="+mj-lt"/>
          </a:endParaRPr>
        </a:p>
      </dgm:t>
    </dgm:pt>
    <dgm:pt modelId="{FFD77BE5-B5AC-4978-B516-2E88EB3C5972}" type="parTrans" cxnId="{0080C8CB-2BD1-4DBC-B7B3-7ED12003611B}">
      <dgm:prSet/>
      <dgm:spPr/>
      <dgm:t>
        <a:bodyPr/>
        <a:lstStyle/>
        <a:p>
          <a:endParaRPr lang="ru-RU"/>
        </a:p>
      </dgm:t>
    </dgm:pt>
    <dgm:pt modelId="{9340DFA6-2420-4827-A4F1-6E29E0EA8FD3}" type="sibTrans" cxnId="{0080C8CB-2BD1-4DBC-B7B3-7ED12003611B}">
      <dgm:prSet/>
      <dgm:spPr/>
      <dgm:t>
        <a:bodyPr/>
        <a:lstStyle/>
        <a:p>
          <a:endParaRPr lang="ru-RU"/>
        </a:p>
      </dgm:t>
    </dgm:pt>
    <dgm:pt modelId="{35670A0A-BA81-4157-9CA6-6CB4C0449FAE}" type="pres">
      <dgm:prSet presAssocID="{69D6686E-A8C0-4469-848E-E3BC6C5229D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4B1D0C-5EA4-4ABB-88BA-59E02D6FFC83}" type="pres">
      <dgm:prSet presAssocID="{69D6686E-A8C0-4469-848E-E3BC6C5229DE}" presName="dummyMaxCanvas" presStyleCnt="0">
        <dgm:presLayoutVars/>
      </dgm:prSet>
      <dgm:spPr/>
    </dgm:pt>
    <dgm:pt modelId="{7405FA3E-2036-4452-A644-3D5E480B2743}" type="pres">
      <dgm:prSet presAssocID="{69D6686E-A8C0-4469-848E-E3BC6C5229D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7292E-606E-4E6A-AFD2-248525451FC5}" type="pres">
      <dgm:prSet presAssocID="{69D6686E-A8C0-4469-848E-E3BC6C5229D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91B7B-5791-4A6F-812D-00E41A780268}" type="pres">
      <dgm:prSet presAssocID="{69D6686E-A8C0-4469-848E-E3BC6C5229D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92365-85A2-4207-9BBE-AF3510EE9FF2}" type="pres">
      <dgm:prSet presAssocID="{69D6686E-A8C0-4469-848E-E3BC6C5229D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10C37-AFB2-48BF-865B-AA4ACBB11AFE}" type="pres">
      <dgm:prSet presAssocID="{69D6686E-A8C0-4469-848E-E3BC6C5229D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58C92-AA93-4D61-A57B-EF9767C50C32}" type="pres">
      <dgm:prSet presAssocID="{69D6686E-A8C0-4469-848E-E3BC6C5229D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A0DFC-09BC-4730-A610-2C67AB046697}" type="pres">
      <dgm:prSet presAssocID="{69D6686E-A8C0-4469-848E-E3BC6C5229D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301A1-D19F-4DE6-B2CF-33383A8ED1C7}" type="pres">
      <dgm:prSet presAssocID="{69D6686E-A8C0-4469-848E-E3BC6C5229D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D6F00-0DF4-4399-939D-9EC1767277D8}" type="pres">
      <dgm:prSet presAssocID="{69D6686E-A8C0-4469-848E-E3BC6C5229D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CCB92-9640-4AE9-80A6-B1ED70A4DB34}" type="pres">
      <dgm:prSet presAssocID="{69D6686E-A8C0-4469-848E-E3BC6C5229D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E481F-90A7-4D67-9EAE-EE2F71E4E92B}" type="pres">
      <dgm:prSet presAssocID="{69D6686E-A8C0-4469-848E-E3BC6C5229D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0C3D9-8312-44F0-BCBB-09F30F8B47C9}" type="pres">
      <dgm:prSet presAssocID="{69D6686E-A8C0-4469-848E-E3BC6C5229D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147FF-3A67-4132-8FE9-9CC4779D51E1}" type="pres">
      <dgm:prSet presAssocID="{69D6686E-A8C0-4469-848E-E3BC6C5229D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785B9-D36D-4154-8A44-49E8F30F8757}" type="pres">
      <dgm:prSet presAssocID="{69D6686E-A8C0-4469-848E-E3BC6C5229D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AFE90C-25B5-49C3-9A90-7D471474B51C}" srcId="{69D6686E-A8C0-4469-848E-E3BC6C5229DE}" destId="{80C1EFEA-76AF-492C-B326-CD474953348B}" srcOrd="3" destOrd="0" parTransId="{49F8C63D-7166-4083-95C8-996DB21EBE57}" sibTransId="{471A5568-2B48-42CA-95D6-E2613A2F35A8}"/>
    <dgm:cxn modelId="{6D2F1D3C-9199-401B-9D04-E210364914A7}" type="presOf" srcId="{E4E11F45-C665-4C2D-8611-6F551CD26C4B}" destId="{51291B7B-5791-4A6F-812D-00E41A780268}" srcOrd="0" destOrd="0" presId="urn:microsoft.com/office/officeart/2005/8/layout/vProcess5"/>
    <dgm:cxn modelId="{9DAF990F-1DD7-4841-AFEC-877839691F59}" type="presOf" srcId="{D0E335AD-5AC1-4BA6-BE26-89B26B334524}" destId="{46910C37-AFB2-48BF-865B-AA4ACBB11AFE}" srcOrd="0" destOrd="0" presId="urn:microsoft.com/office/officeart/2005/8/layout/vProcess5"/>
    <dgm:cxn modelId="{0080C8CB-2BD1-4DBC-B7B3-7ED12003611B}" srcId="{69D6686E-A8C0-4469-848E-E3BC6C5229DE}" destId="{D0E335AD-5AC1-4BA6-BE26-89B26B334524}" srcOrd="4" destOrd="0" parTransId="{FFD77BE5-B5AC-4978-B516-2E88EB3C5972}" sibTransId="{9340DFA6-2420-4827-A4F1-6E29E0EA8FD3}"/>
    <dgm:cxn modelId="{0B0577BF-DE2E-424C-89B9-4D1FCE26201F}" type="presOf" srcId="{69D6686E-A8C0-4469-848E-E3BC6C5229DE}" destId="{35670A0A-BA81-4157-9CA6-6CB4C0449FAE}" srcOrd="0" destOrd="0" presId="urn:microsoft.com/office/officeart/2005/8/layout/vProcess5"/>
    <dgm:cxn modelId="{4ED0BCB9-12FA-4C7C-8734-5C171ED1022C}" type="presOf" srcId="{68239F71-D362-4DB0-8AB8-CEFF09D87D22}" destId="{7405FA3E-2036-4452-A644-3D5E480B2743}" srcOrd="0" destOrd="0" presId="urn:microsoft.com/office/officeart/2005/8/layout/vProcess5"/>
    <dgm:cxn modelId="{1D7713F1-40AD-4CF2-9FD5-ECBEE09DAF53}" type="presOf" srcId="{80C1EFEA-76AF-492C-B326-CD474953348B}" destId="{110147FF-3A67-4132-8FE9-9CC4779D51E1}" srcOrd="1" destOrd="0" presId="urn:microsoft.com/office/officeart/2005/8/layout/vProcess5"/>
    <dgm:cxn modelId="{CA2631F8-2153-4A7E-98F9-FEC89C38CBB6}" type="presOf" srcId="{80C1EFEA-76AF-492C-B326-CD474953348B}" destId="{71892365-85A2-4207-9BBE-AF3510EE9FF2}" srcOrd="0" destOrd="0" presId="urn:microsoft.com/office/officeart/2005/8/layout/vProcess5"/>
    <dgm:cxn modelId="{5923E7C3-3257-410B-874B-5F2291A2DB1E}" type="presOf" srcId="{471A5568-2B48-42CA-95D6-E2613A2F35A8}" destId="{DC9D6F00-0DF4-4399-939D-9EC1767277D8}" srcOrd="0" destOrd="0" presId="urn:microsoft.com/office/officeart/2005/8/layout/vProcess5"/>
    <dgm:cxn modelId="{0DE3182B-FEC4-4B4D-84F9-A9B6E2B9704B}" srcId="{69D6686E-A8C0-4469-848E-E3BC6C5229DE}" destId="{E9099EDD-AD6A-4579-8E59-E84101D0E68B}" srcOrd="1" destOrd="0" parTransId="{C67C1487-2CC5-4A74-984F-9D378EBABE2A}" sibTransId="{0AD1C660-CEE8-46D4-BD4C-6D0C532445F1}"/>
    <dgm:cxn modelId="{0DB45259-1FA2-45CF-BE31-5984BC0EF66B}" type="presOf" srcId="{ADD8133D-4E1D-49AC-91EF-4512CBCFCB7A}" destId="{3CB301A1-D19F-4DE6-B2CF-33383A8ED1C7}" srcOrd="0" destOrd="0" presId="urn:microsoft.com/office/officeart/2005/8/layout/vProcess5"/>
    <dgm:cxn modelId="{BC214B58-7753-454D-95A4-ABFC01FA740C}" type="presOf" srcId="{E9099EDD-AD6A-4579-8E59-E84101D0E68B}" destId="{6A37292E-606E-4E6A-AFD2-248525451FC5}" srcOrd="0" destOrd="0" presId="urn:microsoft.com/office/officeart/2005/8/layout/vProcess5"/>
    <dgm:cxn modelId="{69AC1430-34F3-4CF2-8E20-0710BD2901FF}" type="presOf" srcId="{0AD1C660-CEE8-46D4-BD4C-6D0C532445F1}" destId="{48FA0DFC-09BC-4730-A610-2C67AB046697}" srcOrd="0" destOrd="0" presId="urn:microsoft.com/office/officeart/2005/8/layout/vProcess5"/>
    <dgm:cxn modelId="{5E39A1BA-36DD-4565-AE55-C98D8A9EC411}" type="presOf" srcId="{68239F71-D362-4DB0-8AB8-CEFF09D87D22}" destId="{D85CCB92-9640-4AE9-80A6-B1ED70A4DB34}" srcOrd="1" destOrd="0" presId="urn:microsoft.com/office/officeart/2005/8/layout/vProcess5"/>
    <dgm:cxn modelId="{CE293445-2C67-4338-88ED-7718C5ABF330}" type="presOf" srcId="{E9099EDD-AD6A-4579-8E59-E84101D0E68B}" destId="{634E481F-90A7-4D67-9EAE-EE2F71E4E92B}" srcOrd="1" destOrd="0" presId="urn:microsoft.com/office/officeart/2005/8/layout/vProcess5"/>
    <dgm:cxn modelId="{6D81391C-A80A-401C-B4A1-FD5E21B8DE8E}" type="presOf" srcId="{E4E11F45-C665-4C2D-8611-6F551CD26C4B}" destId="{C3F0C3D9-8312-44F0-BCBB-09F30F8B47C9}" srcOrd="1" destOrd="0" presId="urn:microsoft.com/office/officeart/2005/8/layout/vProcess5"/>
    <dgm:cxn modelId="{32E41B87-22B6-4891-ABF9-7BFEAF524E27}" srcId="{69D6686E-A8C0-4469-848E-E3BC6C5229DE}" destId="{68239F71-D362-4DB0-8AB8-CEFF09D87D22}" srcOrd="0" destOrd="0" parTransId="{E4609DB4-CFD4-456E-B518-4A733D40BD80}" sibTransId="{90148341-B421-44B2-B181-CDA3E7AAF0B1}"/>
    <dgm:cxn modelId="{EBA8114A-9B87-4DE5-B43C-FFFC7BABAF7D}" type="presOf" srcId="{90148341-B421-44B2-B181-CDA3E7AAF0B1}" destId="{A0458C92-AA93-4D61-A57B-EF9767C50C32}" srcOrd="0" destOrd="0" presId="urn:microsoft.com/office/officeart/2005/8/layout/vProcess5"/>
    <dgm:cxn modelId="{27E21604-7CEC-460A-85CF-C4B1D94A3E2D}" type="presOf" srcId="{D0E335AD-5AC1-4BA6-BE26-89B26B334524}" destId="{FC4785B9-D36D-4154-8A44-49E8F30F8757}" srcOrd="1" destOrd="0" presId="urn:microsoft.com/office/officeart/2005/8/layout/vProcess5"/>
    <dgm:cxn modelId="{9997CA1D-4336-4006-931F-28DE333BCDFF}" srcId="{69D6686E-A8C0-4469-848E-E3BC6C5229DE}" destId="{E4E11F45-C665-4C2D-8611-6F551CD26C4B}" srcOrd="2" destOrd="0" parTransId="{D11D8FD5-31F3-457C-A3ED-487685EACC5C}" sibTransId="{ADD8133D-4E1D-49AC-91EF-4512CBCFCB7A}"/>
    <dgm:cxn modelId="{65EC5801-04B6-49B3-8D51-0E78C5D76B10}" type="presParOf" srcId="{35670A0A-BA81-4157-9CA6-6CB4C0449FAE}" destId="{274B1D0C-5EA4-4ABB-88BA-59E02D6FFC83}" srcOrd="0" destOrd="0" presId="urn:microsoft.com/office/officeart/2005/8/layout/vProcess5"/>
    <dgm:cxn modelId="{C8B27056-E7DE-4B2C-B512-BF98D218F4F1}" type="presParOf" srcId="{35670A0A-BA81-4157-9CA6-6CB4C0449FAE}" destId="{7405FA3E-2036-4452-A644-3D5E480B2743}" srcOrd="1" destOrd="0" presId="urn:microsoft.com/office/officeart/2005/8/layout/vProcess5"/>
    <dgm:cxn modelId="{1E547204-988C-4C44-B354-323C836E7426}" type="presParOf" srcId="{35670A0A-BA81-4157-9CA6-6CB4C0449FAE}" destId="{6A37292E-606E-4E6A-AFD2-248525451FC5}" srcOrd="2" destOrd="0" presId="urn:microsoft.com/office/officeart/2005/8/layout/vProcess5"/>
    <dgm:cxn modelId="{5C0E2B06-27F6-4DFE-9B59-FEBC3F3497BD}" type="presParOf" srcId="{35670A0A-BA81-4157-9CA6-6CB4C0449FAE}" destId="{51291B7B-5791-4A6F-812D-00E41A780268}" srcOrd="3" destOrd="0" presId="urn:microsoft.com/office/officeart/2005/8/layout/vProcess5"/>
    <dgm:cxn modelId="{DA940D78-6454-4E7D-BA48-3E80415D4809}" type="presParOf" srcId="{35670A0A-BA81-4157-9CA6-6CB4C0449FAE}" destId="{71892365-85A2-4207-9BBE-AF3510EE9FF2}" srcOrd="4" destOrd="0" presId="urn:microsoft.com/office/officeart/2005/8/layout/vProcess5"/>
    <dgm:cxn modelId="{824A32AB-6705-4E90-ACD0-C6B3F0D1D370}" type="presParOf" srcId="{35670A0A-BA81-4157-9CA6-6CB4C0449FAE}" destId="{46910C37-AFB2-48BF-865B-AA4ACBB11AFE}" srcOrd="5" destOrd="0" presId="urn:microsoft.com/office/officeart/2005/8/layout/vProcess5"/>
    <dgm:cxn modelId="{84FB7713-3252-4C50-A051-EBD1D480AAC2}" type="presParOf" srcId="{35670A0A-BA81-4157-9CA6-6CB4C0449FAE}" destId="{A0458C92-AA93-4D61-A57B-EF9767C50C32}" srcOrd="6" destOrd="0" presId="urn:microsoft.com/office/officeart/2005/8/layout/vProcess5"/>
    <dgm:cxn modelId="{A205EE09-DFDB-494D-81CB-B4BC8FCD782A}" type="presParOf" srcId="{35670A0A-BA81-4157-9CA6-6CB4C0449FAE}" destId="{48FA0DFC-09BC-4730-A610-2C67AB046697}" srcOrd="7" destOrd="0" presId="urn:microsoft.com/office/officeart/2005/8/layout/vProcess5"/>
    <dgm:cxn modelId="{0AA1ABCB-8566-4E87-93BC-5927F9327833}" type="presParOf" srcId="{35670A0A-BA81-4157-9CA6-6CB4C0449FAE}" destId="{3CB301A1-D19F-4DE6-B2CF-33383A8ED1C7}" srcOrd="8" destOrd="0" presId="urn:microsoft.com/office/officeart/2005/8/layout/vProcess5"/>
    <dgm:cxn modelId="{2BC78A8A-E05F-4ED5-8E04-BF855678161D}" type="presParOf" srcId="{35670A0A-BA81-4157-9CA6-6CB4C0449FAE}" destId="{DC9D6F00-0DF4-4399-939D-9EC1767277D8}" srcOrd="9" destOrd="0" presId="urn:microsoft.com/office/officeart/2005/8/layout/vProcess5"/>
    <dgm:cxn modelId="{571A4D4F-0C04-4B42-8CBF-3921E744A37A}" type="presParOf" srcId="{35670A0A-BA81-4157-9CA6-6CB4C0449FAE}" destId="{D85CCB92-9640-4AE9-80A6-B1ED70A4DB34}" srcOrd="10" destOrd="0" presId="urn:microsoft.com/office/officeart/2005/8/layout/vProcess5"/>
    <dgm:cxn modelId="{E2B7772F-EF97-4EFE-894B-1E86A0077492}" type="presParOf" srcId="{35670A0A-BA81-4157-9CA6-6CB4C0449FAE}" destId="{634E481F-90A7-4D67-9EAE-EE2F71E4E92B}" srcOrd="11" destOrd="0" presId="urn:microsoft.com/office/officeart/2005/8/layout/vProcess5"/>
    <dgm:cxn modelId="{93E2C863-8D94-4509-A888-5861A3223A5D}" type="presParOf" srcId="{35670A0A-BA81-4157-9CA6-6CB4C0449FAE}" destId="{C3F0C3D9-8312-44F0-BCBB-09F30F8B47C9}" srcOrd="12" destOrd="0" presId="urn:microsoft.com/office/officeart/2005/8/layout/vProcess5"/>
    <dgm:cxn modelId="{4C236C64-8EBB-4727-95AD-97E120184343}" type="presParOf" srcId="{35670A0A-BA81-4157-9CA6-6CB4C0449FAE}" destId="{110147FF-3A67-4132-8FE9-9CC4779D51E1}" srcOrd="13" destOrd="0" presId="urn:microsoft.com/office/officeart/2005/8/layout/vProcess5"/>
    <dgm:cxn modelId="{4E0A44AB-890F-4C7F-AC4F-0DE7499D2C2C}" type="presParOf" srcId="{35670A0A-BA81-4157-9CA6-6CB4C0449FAE}" destId="{FC4785B9-D36D-4154-8A44-49E8F30F875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11BCFF-1FF0-467F-833E-FEF42FDDB4E1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9F65880-444D-4408-88B6-FEE0703BFB38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>
              <a:latin typeface="+mj-lt"/>
            </a:rPr>
            <a:t>«Зимние узоры» - 10 победителей и призеров, </a:t>
          </a:r>
          <a:endParaRPr lang="ru-RU" b="1" dirty="0" smtClean="0">
            <a:latin typeface="+mj-lt"/>
          </a:endParaRPr>
        </a:p>
        <a:p>
          <a:pPr>
            <a:spcAft>
              <a:spcPts val="0"/>
            </a:spcAft>
          </a:pPr>
          <a:r>
            <a:rPr lang="ru-RU" b="1" dirty="0" smtClean="0">
              <a:latin typeface="+mj-lt"/>
            </a:rPr>
            <a:t>1 </a:t>
          </a:r>
          <a:r>
            <a:rPr lang="ru-RU" b="1" dirty="0">
              <a:latin typeface="+mj-lt"/>
            </a:rPr>
            <a:t>педагог – победитель </a:t>
          </a:r>
        </a:p>
      </dgm:t>
    </dgm:pt>
    <dgm:pt modelId="{A47E320B-1EA6-40C0-9EF9-4DFC78BEBC95}" type="parTrans" cxnId="{6DFD72E5-D19B-420E-945A-3483BCECCEF6}">
      <dgm:prSet/>
      <dgm:spPr/>
      <dgm:t>
        <a:bodyPr/>
        <a:lstStyle/>
        <a:p>
          <a:endParaRPr lang="ru-RU"/>
        </a:p>
      </dgm:t>
    </dgm:pt>
    <dgm:pt modelId="{17F02FE2-4DEB-4CA2-B6E5-3A60BC74D9DB}" type="sibTrans" cxnId="{6DFD72E5-D19B-420E-945A-3483BCECCEF6}">
      <dgm:prSet/>
      <dgm:spPr/>
      <dgm:t>
        <a:bodyPr/>
        <a:lstStyle/>
        <a:p>
          <a:endParaRPr lang="ru-RU"/>
        </a:p>
      </dgm:t>
    </dgm:pt>
    <dgm:pt modelId="{CD781CF6-7A4D-40EE-93BF-27DB68DEB722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>
              <a:latin typeface="+mj-lt"/>
            </a:rPr>
            <a:t>«Вселенная детского творчества» - </a:t>
          </a:r>
          <a:endParaRPr lang="ru-RU" b="1" dirty="0" smtClean="0">
            <a:latin typeface="+mj-lt"/>
          </a:endParaRPr>
        </a:p>
        <a:p>
          <a:pPr>
            <a:spcAft>
              <a:spcPts val="0"/>
            </a:spcAft>
          </a:pPr>
          <a:r>
            <a:rPr lang="ru-RU" b="1" dirty="0" smtClean="0">
              <a:latin typeface="+mj-lt"/>
            </a:rPr>
            <a:t>12 </a:t>
          </a:r>
          <a:r>
            <a:rPr lang="ru-RU" b="1" dirty="0">
              <a:latin typeface="+mj-lt"/>
            </a:rPr>
            <a:t>победителей и призеров, 2 педагога – победители</a:t>
          </a:r>
        </a:p>
      </dgm:t>
    </dgm:pt>
    <dgm:pt modelId="{1B492B39-46EA-42EA-A595-BBB11CAED83A}" type="parTrans" cxnId="{5BB525A6-3286-4379-A79C-52AD4F2B2080}">
      <dgm:prSet/>
      <dgm:spPr/>
      <dgm:t>
        <a:bodyPr/>
        <a:lstStyle/>
        <a:p>
          <a:endParaRPr lang="ru-RU"/>
        </a:p>
      </dgm:t>
    </dgm:pt>
    <dgm:pt modelId="{BD8F164F-F554-49CA-930E-0CD1AEE6B5C3}" type="sibTrans" cxnId="{5BB525A6-3286-4379-A79C-52AD4F2B2080}">
      <dgm:prSet/>
      <dgm:spPr/>
      <dgm:t>
        <a:bodyPr/>
        <a:lstStyle/>
        <a:p>
          <a:endParaRPr lang="ru-RU"/>
        </a:p>
      </dgm:t>
    </dgm:pt>
    <dgm:pt modelId="{C27F3730-C2EA-468B-AD3A-AF70AF4342CD}">
      <dgm:prSet phldrT="[Текст]"/>
      <dgm:spPr/>
      <dgm:t>
        <a:bodyPr/>
        <a:lstStyle/>
        <a:p>
          <a:r>
            <a:rPr lang="ru-RU" b="1" dirty="0">
              <a:latin typeface="+mj-lt"/>
            </a:rPr>
            <a:t>«Пожарная ярмарка» - Востриков Григорий – победитель, участие в краевом этапе</a:t>
          </a:r>
        </a:p>
      </dgm:t>
    </dgm:pt>
    <dgm:pt modelId="{26EF3A4E-1253-4698-BB59-2FA3FD4D5A59}" type="parTrans" cxnId="{3E9A094D-7170-47BE-9B0B-D2FBC487EE08}">
      <dgm:prSet/>
      <dgm:spPr/>
      <dgm:t>
        <a:bodyPr/>
        <a:lstStyle/>
        <a:p>
          <a:endParaRPr lang="ru-RU"/>
        </a:p>
      </dgm:t>
    </dgm:pt>
    <dgm:pt modelId="{C9607DEE-CAE4-40D4-BC63-9E1992804AE9}" type="sibTrans" cxnId="{3E9A094D-7170-47BE-9B0B-D2FBC487EE08}">
      <dgm:prSet/>
      <dgm:spPr/>
      <dgm:t>
        <a:bodyPr/>
        <a:lstStyle/>
        <a:p>
          <a:endParaRPr lang="ru-RU"/>
        </a:p>
      </dgm:t>
    </dgm:pt>
    <dgm:pt modelId="{54437F01-2EFB-411F-B8B5-F2320AE4241A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>
              <a:latin typeface="+mj-lt"/>
            </a:rPr>
            <a:t>Благотворительная ярмарка </a:t>
          </a:r>
          <a:endParaRPr lang="ru-RU" b="1" dirty="0" smtClean="0">
            <a:latin typeface="+mj-lt"/>
          </a:endParaRPr>
        </a:p>
        <a:p>
          <a:pPr>
            <a:spcAft>
              <a:spcPts val="0"/>
            </a:spcAft>
          </a:pPr>
          <a:r>
            <a:rPr lang="ru-RU" b="1" dirty="0" smtClean="0">
              <a:latin typeface="+mj-lt"/>
            </a:rPr>
            <a:t>«</a:t>
          </a:r>
          <a:r>
            <a:rPr lang="ru-RU" b="1" dirty="0">
              <a:latin typeface="+mj-lt"/>
            </a:rPr>
            <a:t>Дари добро!» - 63 родителя, </a:t>
          </a:r>
          <a:endParaRPr lang="ru-RU" b="1" dirty="0" smtClean="0">
            <a:latin typeface="+mj-lt"/>
          </a:endParaRPr>
        </a:p>
        <a:p>
          <a:pPr>
            <a:spcAft>
              <a:spcPts val="0"/>
            </a:spcAft>
          </a:pPr>
          <a:r>
            <a:rPr lang="ru-RU" b="1" dirty="0" smtClean="0">
              <a:latin typeface="+mj-lt"/>
            </a:rPr>
            <a:t>157 </a:t>
          </a:r>
          <a:r>
            <a:rPr lang="ru-RU" b="1" dirty="0">
              <a:latin typeface="+mj-lt"/>
            </a:rPr>
            <a:t>учащихся</a:t>
          </a:r>
        </a:p>
      </dgm:t>
    </dgm:pt>
    <dgm:pt modelId="{B4FEF593-69EB-4190-A1D3-01CC264E3D6B}" type="parTrans" cxnId="{33F2417D-2753-46CD-9A3F-3B69820A1E1F}">
      <dgm:prSet/>
      <dgm:spPr/>
      <dgm:t>
        <a:bodyPr/>
        <a:lstStyle/>
        <a:p>
          <a:endParaRPr lang="ru-RU"/>
        </a:p>
      </dgm:t>
    </dgm:pt>
    <dgm:pt modelId="{3374D99B-6BB9-4154-983C-F1F546220FA7}" type="sibTrans" cxnId="{33F2417D-2753-46CD-9A3F-3B69820A1E1F}">
      <dgm:prSet/>
      <dgm:spPr/>
      <dgm:t>
        <a:bodyPr/>
        <a:lstStyle/>
        <a:p>
          <a:endParaRPr lang="ru-RU"/>
        </a:p>
      </dgm:t>
    </dgm:pt>
    <dgm:pt modelId="{BC0B05C8-3FDF-4D18-A37B-48C4BE85CECA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>
              <a:latin typeface="+mj-lt"/>
            </a:rPr>
            <a:t>Праздник Урожая – </a:t>
          </a:r>
          <a:endParaRPr lang="ru-RU" b="1" dirty="0" smtClean="0">
            <a:latin typeface="+mj-lt"/>
          </a:endParaRPr>
        </a:p>
        <a:p>
          <a:pPr>
            <a:spcAft>
              <a:spcPts val="0"/>
            </a:spcAft>
          </a:pPr>
          <a:r>
            <a:rPr lang="ru-RU" b="1" dirty="0" smtClean="0">
              <a:latin typeface="+mj-lt"/>
            </a:rPr>
            <a:t>35 </a:t>
          </a:r>
          <a:r>
            <a:rPr lang="ru-RU" b="1" dirty="0">
              <a:latin typeface="+mj-lt"/>
            </a:rPr>
            <a:t>родителей, </a:t>
          </a:r>
          <a:endParaRPr lang="ru-RU" b="1" dirty="0" smtClean="0">
            <a:latin typeface="+mj-lt"/>
          </a:endParaRPr>
        </a:p>
        <a:p>
          <a:pPr>
            <a:spcAft>
              <a:spcPts val="0"/>
            </a:spcAft>
          </a:pPr>
          <a:r>
            <a:rPr lang="ru-RU" b="1" dirty="0" smtClean="0">
              <a:latin typeface="+mj-lt"/>
            </a:rPr>
            <a:t>198 </a:t>
          </a:r>
          <a:r>
            <a:rPr lang="ru-RU" b="1" dirty="0">
              <a:latin typeface="+mj-lt"/>
            </a:rPr>
            <a:t>учащихся</a:t>
          </a:r>
        </a:p>
      </dgm:t>
    </dgm:pt>
    <dgm:pt modelId="{2640058A-ACC7-43AD-B559-0DC859494EDA}" type="parTrans" cxnId="{CC5B8E13-923E-468A-A980-F44656368D46}">
      <dgm:prSet/>
      <dgm:spPr/>
      <dgm:t>
        <a:bodyPr/>
        <a:lstStyle/>
        <a:p>
          <a:endParaRPr lang="ru-RU"/>
        </a:p>
      </dgm:t>
    </dgm:pt>
    <dgm:pt modelId="{C7B9EF8B-DBDC-4250-94C1-B26DD2B3FC79}" type="sibTrans" cxnId="{CC5B8E13-923E-468A-A980-F44656368D46}">
      <dgm:prSet/>
      <dgm:spPr/>
      <dgm:t>
        <a:bodyPr/>
        <a:lstStyle/>
        <a:p>
          <a:endParaRPr lang="ru-RU"/>
        </a:p>
      </dgm:t>
    </dgm:pt>
    <dgm:pt modelId="{28101118-ED6C-44ED-8F10-54A2428D7F86}" type="pres">
      <dgm:prSet presAssocID="{2B11BCFF-1FF0-467F-833E-FEF42FDDB4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369663-E492-4404-B771-366707CBEA7B}" type="pres">
      <dgm:prSet presAssocID="{B9F65880-444D-4408-88B6-FEE0703BFB38}" presName="composite" presStyleCnt="0"/>
      <dgm:spPr/>
    </dgm:pt>
    <dgm:pt modelId="{A1F6328E-15A9-439F-BE05-C63E6457D2F7}" type="pres">
      <dgm:prSet presAssocID="{B9F65880-444D-4408-88B6-FEE0703BFB38}" presName="rect1" presStyleLbl="trAlignAcc1" presStyleIdx="0" presStyleCnt="5" custScaleX="84812" custLinFactNeighborX="10993" custLinFactNeighborY="-3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BE131-44E6-4944-9FFE-ACC6C89C648C}" type="pres">
      <dgm:prSet presAssocID="{B9F65880-444D-4408-88B6-FEE0703BFB38}" presName="rect2" presStyleLbl="fgImgPlace1" presStyleIdx="0" presStyleCnt="5" custScaleX="196525" custScaleY="137409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1758626-C3EF-4FD1-B0FB-FE705DEED5C2}" type="pres">
      <dgm:prSet presAssocID="{17F02FE2-4DEB-4CA2-B6E5-3A60BC74D9DB}" presName="sibTrans" presStyleCnt="0"/>
      <dgm:spPr/>
    </dgm:pt>
    <dgm:pt modelId="{01A74C85-8445-44FD-8A7A-3A722F4A78A7}" type="pres">
      <dgm:prSet presAssocID="{CD781CF6-7A4D-40EE-93BF-27DB68DEB722}" presName="composite" presStyleCnt="0"/>
      <dgm:spPr/>
    </dgm:pt>
    <dgm:pt modelId="{6FD16222-BCD1-4C8A-B5CA-38159E9D526B}" type="pres">
      <dgm:prSet presAssocID="{CD781CF6-7A4D-40EE-93BF-27DB68DEB722}" presName="rect1" presStyleLbl="trAlignAcc1" presStyleIdx="1" presStyleCnt="5" custScaleX="65812" custLinFactNeighborX="10756" custLinFactNeighborY="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AE2D0-79B3-4467-8BBB-39992446711F}" type="pres">
      <dgm:prSet presAssocID="{CD781CF6-7A4D-40EE-93BF-27DB68DEB722}" presName="rect2" presStyleLbl="fgImgPlace1" presStyleIdx="1" presStyleCnt="5" custScaleX="206365" custScaleY="129091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AF2435-C6E6-4498-AAAD-46B7905BEA13}" type="pres">
      <dgm:prSet presAssocID="{BD8F164F-F554-49CA-930E-0CD1AEE6B5C3}" presName="sibTrans" presStyleCnt="0"/>
      <dgm:spPr/>
    </dgm:pt>
    <dgm:pt modelId="{D6CCFA77-7A45-40C6-8B5F-ADC6F65359A9}" type="pres">
      <dgm:prSet presAssocID="{C27F3730-C2EA-468B-AD3A-AF70AF4342CD}" presName="composite" presStyleCnt="0"/>
      <dgm:spPr/>
    </dgm:pt>
    <dgm:pt modelId="{91DF95FC-B78F-4888-8581-EA45D83C3A52}" type="pres">
      <dgm:prSet presAssocID="{C27F3730-C2EA-468B-AD3A-AF70AF4342CD}" presName="rect1" presStyleLbl="trAlignAcc1" presStyleIdx="2" presStyleCnt="5" custScaleX="63203" custLinFactNeighborX="5314" custLinFactNeighborY="-1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B67B2-0B01-49E0-ABD1-FEBF2189FEAC}" type="pres">
      <dgm:prSet presAssocID="{C27F3730-C2EA-468B-AD3A-AF70AF4342CD}" presName="rect2" presStyleLbl="fgImgPlace1" presStyleIdx="2" presStyleCnt="5" custScaleX="245937" custScaleY="142591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0DCA4D3-2371-437E-9F72-1CA108337F79}" type="pres">
      <dgm:prSet presAssocID="{C9607DEE-CAE4-40D4-BC63-9E1992804AE9}" presName="sibTrans" presStyleCnt="0"/>
      <dgm:spPr/>
    </dgm:pt>
    <dgm:pt modelId="{22520D47-FE97-4E68-8AC8-3356E83EA139}" type="pres">
      <dgm:prSet presAssocID="{54437F01-2EFB-411F-B8B5-F2320AE4241A}" presName="composite" presStyleCnt="0"/>
      <dgm:spPr/>
    </dgm:pt>
    <dgm:pt modelId="{F02491A1-8555-44EC-8968-D0F9AFA7D761}" type="pres">
      <dgm:prSet presAssocID="{54437F01-2EFB-411F-B8B5-F2320AE4241A}" presName="rect1" presStyleLbl="trAlignAcc1" presStyleIdx="3" presStyleCnt="5" custScaleX="92071" custScaleY="122376" custLinFactNeighborX="10083" custLinFactNeighborY="2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5E73E-7E0D-48CC-9FC5-E64D4D973AC6}" type="pres">
      <dgm:prSet presAssocID="{54437F01-2EFB-411F-B8B5-F2320AE4241A}" presName="rect2" presStyleLbl="fgImgPlace1" presStyleIdx="3" presStyleCnt="5" custScaleX="143734" custScaleY="161267" custLinFactNeighborX="-1830" custLinFactNeighborY="6758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10196A-BA3A-413D-A290-675250126CF2}" type="pres">
      <dgm:prSet presAssocID="{3374D99B-6BB9-4154-983C-F1F546220FA7}" presName="sibTrans" presStyleCnt="0"/>
      <dgm:spPr/>
    </dgm:pt>
    <dgm:pt modelId="{B3E5E09C-F59C-4559-9F40-0DF4C3C54E07}" type="pres">
      <dgm:prSet presAssocID="{BC0B05C8-3FDF-4D18-A37B-48C4BE85CECA}" presName="composite" presStyleCnt="0"/>
      <dgm:spPr/>
    </dgm:pt>
    <dgm:pt modelId="{CD84C702-0A80-460A-BA04-672029A5F079}" type="pres">
      <dgm:prSet presAssocID="{BC0B05C8-3FDF-4D18-A37B-48C4BE85CECA}" presName="rect1" presStyleLbl="trAlignAcc1" presStyleIdx="4" presStyleCnt="5" custScaleX="70639" custScaleY="86063" custLinFactNeighborX="-161" custLinFactNeighborY="2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D2CF9-446B-44B8-B49E-7F0B22B3290F}" type="pres">
      <dgm:prSet presAssocID="{BC0B05C8-3FDF-4D18-A37B-48C4BE85CECA}" presName="rect2" presStyleLbl="fgImgPlace1" presStyleIdx="4" presStyleCnt="5" custScaleX="289139" custLinFactX="-2140" custLinFactNeighborX="-100000" custLinFactNeighborY="338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5BB525A6-3286-4379-A79C-52AD4F2B2080}" srcId="{2B11BCFF-1FF0-467F-833E-FEF42FDDB4E1}" destId="{CD781CF6-7A4D-40EE-93BF-27DB68DEB722}" srcOrd="1" destOrd="0" parTransId="{1B492B39-46EA-42EA-A595-BBB11CAED83A}" sibTransId="{BD8F164F-F554-49CA-930E-0CD1AEE6B5C3}"/>
    <dgm:cxn modelId="{70E8AB64-EE9F-4960-BFD6-770FB16E5C15}" type="presOf" srcId="{C27F3730-C2EA-468B-AD3A-AF70AF4342CD}" destId="{91DF95FC-B78F-4888-8581-EA45D83C3A52}" srcOrd="0" destOrd="0" presId="urn:microsoft.com/office/officeart/2008/layout/PictureStrips"/>
    <dgm:cxn modelId="{3E9A094D-7170-47BE-9B0B-D2FBC487EE08}" srcId="{2B11BCFF-1FF0-467F-833E-FEF42FDDB4E1}" destId="{C27F3730-C2EA-468B-AD3A-AF70AF4342CD}" srcOrd="2" destOrd="0" parTransId="{26EF3A4E-1253-4698-BB59-2FA3FD4D5A59}" sibTransId="{C9607DEE-CAE4-40D4-BC63-9E1992804AE9}"/>
    <dgm:cxn modelId="{6DFD72E5-D19B-420E-945A-3483BCECCEF6}" srcId="{2B11BCFF-1FF0-467F-833E-FEF42FDDB4E1}" destId="{B9F65880-444D-4408-88B6-FEE0703BFB38}" srcOrd="0" destOrd="0" parTransId="{A47E320B-1EA6-40C0-9EF9-4DFC78BEBC95}" sibTransId="{17F02FE2-4DEB-4CA2-B6E5-3A60BC74D9DB}"/>
    <dgm:cxn modelId="{CC5B8E13-923E-468A-A980-F44656368D46}" srcId="{2B11BCFF-1FF0-467F-833E-FEF42FDDB4E1}" destId="{BC0B05C8-3FDF-4D18-A37B-48C4BE85CECA}" srcOrd="4" destOrd="0" parTransId="{2640058A-ACC7-43AD-B559-0DC859494EDA}" sibTransId="{C7B9EF8B-DBDC-4250-94C1-B26DD2B3FC79}"/>
    <dgm:cxn modelId="{76709A5B-2054-4281-90D2-9D972FAAE5B3}" type="presOf" srcId="{54437F01-2EFB-411F-B8B5-F2320AE4241A}" destId="{F02491A1-8555-44EC-8968-D0F9AFA7D761}" srcOrd="0" destOrd="0" presId="urn:microsoft.com/office/officeart/2008/layout/PictureStrips"/>
    <dgm:cxn modelId="{CFF1CDDA-BB8D-46D4-8CE4-61268A9A6698}" type="presOf" srcId="{2B11BCFF-1FF0-467F-833E-FEF42FDDB4E1}" destId="{28101118-ED6C-44ED-8F10-54A2428D7F86}" srcOrd="0" destOrd="0" presId="urn:microsoft.com/office/officeart/2008/layout/PictureStrips"/>
    <dgm:cxn modelId="{6D8E1BFE-E7A6-4E4C-AABD-760CEE5320B5}" type="presOf" srcId="{BC0B05C8-3FDF-4D18-A37B-48C4BE85CECA}" destId="{CD84C702-0A80-460A-BA04-672029A5F079}" srcOrd="0" destOrd="0" presId="urn:microsoft.com/office/officeart/2008/layout/PictureStrips"/>
    <dgm:cxn modelId="{93AEB155-15CC-49D9-9E67-9F1E47DE8B44}" type="presOf" srcId="{CD781CF6-7A4D-40EE-93BF-27DB68DEB722}" destId="{6FD16222-BCD1-4C8A-B5CA-38159E9D526B}" srcOrd="0" destOrd="0" presId="urn:microsoft.com/office/officeart/2008/layout/PictureStrips"/>
    <dgm:cxn modelId="{019A630E-01F6-479D-8359-196ABC750D8E}" type="presOf" srcId="{B9F65880-444D-4408-88B6-FEE0703BFB38}" destId="{A1F6328E-15A9-439F-BE05-C63E6457D2F7}" srcOrd="0" destOrd="0" presId="urn:microsoft.com/office/officeart/2008/layout/PictureStrips"/>
    <dgm:cxn modelId="{33F2417D-2753-46CD-9A3F-3B69820A1E1F}" srcId="{2B11BCFF-1FF0-467F-833E-FEF42FDDB4E1}" destId="{54437F01-2EFB-411F-B8B5-F2320AE4241A}" srcOrd="3" destOrd="0" parTransId="{B4FEF593-69EB-4190-A1D3-01CC264E3D6B}" sibTransId="{3374D99B-6BB9-4154-983C-F1F546220FA7}"/>
    <dgm:cxn modelId="{5B34E67E-4C99-485D-8F00-6138FBE87F5D}" type="presParOf" srcId="{28101118-ED6C-44ED-8F10-54A2428D7F86}" destId="{50369663-E492-4404-B771-366707CBEA7B}" srcOrd="0" destOrd="0" presId="urn:microsoft.com/office/officeart/2008/layout/PictureStrips"/>
    <dgm:cxn modelId="{B2F5A543-6225-4F24-910B-B61EACA424F7}" type="presParOf" srcId="{50369663-E492-4404-B771-366707CBEA7B}" destId="{A1F6328E-15A9-439F-BE05-C63E6457D2F7}" srcOrd="0" destOrd="0" presId="urn:microsoft.com/office/officeart/2008/layout/PictureStrips"/>
    <dgm:cxn modelId="{680FB3B6-7B9A-41FA-B9CF-D0447AA820A8}" type="presParOf" srcId="{50369663-E492-4404-B771-366707CBEA7B}" destId="{CBCBE131-44E6-4944-9FFE-ACC6C89C648C}" srcOrd="1" destOrd="0" presId="urn:microsoft.com/office/officeart/2008/layout/PictureStrips"/>
    <dgm:cxn modelId="{1379B974-7CFE-437C-81E7-10AA3C12FB86}" type="presParOf" srcId="{28101118-ED6C-44ED-8F10-54A2428D7F86}" destId="{D1758626-C3EF-4FD1-B0FB-FE705DEED5C2}" srcOrd="1" destOrd="0" presId="urn:microsoft.com/office/officeart/2008/layout/PictureStrips"/>
    <dgm:cxn modelId="{C1A20455-54BB-4243-B9E5-1283BEA5D29D}" type="presParOf" srcId="{28101118-ED6C-44ED-8F10-54A2428D7F86}" destId="{01A74C85-8445-44FD-8A7A-3A722F4A78A7}" srcOrd="2" destOrd="0" presId="urn:microsoft.com/office/officeart/2008/layout/PictureStrips"/>
    <dgm:cxn modelId="{73DA4F51-95EC-4036-9A63-36996A587738}" type="presParOf" srcId="{01A74C85-8445-44FD-8A7A-3A722F4A78A7}" destId="{6FD16222-BCD1-4C8A-B5CA-38159E9D526B}" srcOrd="0" destOrd="0" presId="urn:microsoft.com/office/officeart/2008/layout/PictureStrips"/>
    <dgm:cxn modelId="{FDE69ADA-C279-495F-847F-E594A3274340}" type="presParOf" srcId="{01A74C85-8445-44FD-8A7A-3A722F4A78A7}" destId="{78DAE2D0-79B3-4467-8BBB-39992446711F}" srcOrd="1" destOrd="0" presId="urn:microsoft.com/office/officeart/2008/layout/PictureStrips"/>
    <dgm:cxn modelId="{AAB615D0-83AA-4F43-82F6-369AFBE9C79F}" type="presParOf" srcId="{28101118-ED6C-44ED-8F10-54A2428D7F86}" destId="{6DAF2435-C6E6-4498-AAAD-46B7905BEA13}" srcOrd="3" destOrd="0" presId="urn:microsoft.com/office/officeart/2008/layout/PictureStrips"/>
    <dgm:cxn modelId="{C5931E2F-D54C-4962-A70C-45DF6F4C656D}" type="presParOf" srcId="{28101118-ED6C-44ED-8F10-54A2428D7F86}" destId="{D6CCFA77-7A45-40C6-8B5F-ADC6F65359A9}" srcOrd="4" destOrd="0" presId="urn:microsoft.com/office/officeart/2008/layout/PictureStrips"/>
    <dgm:cxn modelId="{EFE2379C-9165-4F50-82EF-DF6C922A8908}" type="presParOf" srcId="{D6CCFA77-7A45-40C6-8B5F-ADC6F65359A9}" destId="{91DF95FC-B78F-4888-8581-EA45D83C3A52}" srcOrd="0" destOrd="0" presId="urn:microsoft.com/office/officeart/2008/layout/PictureStrips"/>
    <dgm:cxn modelId="{C5E8D375-4068-41C2-9875-BA65824DB8F3}" type="presParOf" srcId="{D6CCFA77-7A45-40C6-8B5F-ADC6F65359A9}" destId="{0E6B67B2-0B01-49E0-ABD1-FEBF2189FEAC}" srcOrd="1" destOrd="0" presId="urn:microsoft.com/office/officeart/2008/layout/PictureStrips"/>
    <dgm:cxn modelId="{EC7929C8-DD9A-4E8E-9776-9EE6A13260AB}" type="presParOf" srcId="{28101118-ED6C-44ED-8F10-54A2428D7F86}" destId="{E0DCA4D3-2371-437E-9F72-1CA108337F79}" srcOrd="5" destOrd="0" presId="urn:microsoft.com/office/officeart/2008/layout/PictureStrips"/>
    <dgm:cxn modelId="{B147B306-E96D-4C1F-AFF2-BA44052C2D87}" type="presParOf" srcId="{28101118-ED6C-44ED-8F10-54A2428D7F86}" destId="{22520D47-FE97-4E68-8AC8-3356E83EA139}" srcOrd="6" destOrd="0" presId="urn:microsoft.com/office/officeart/2008/layout/PictureStrips"/>
    <dgm:cxn modelId="{5A24FAB2-4159-48F1-8916-7184F03C0063}" type="presParOf" srcId="{22520D47-FE97-4E68-8AC8-3356E83EA139}" destId="{F02491A1-8555-44EC-8968-D0F9AFA7D761}" srcOrd="0" destOrd="0" presId="urn:microsoft.com/office/officeart/2008/layout/PictureStrips"/>
    <dgm:cxn modelId="{31C94533-781B-4BFD-9E8E-79F14E667CAC}" type="presParOf" srcId="{22520D47-FE97-4E68-8AC8-3356E83EA139}" destId="{CB05E73E-7E0D-48CC-9FC5-E64D4D973AC6}" srcOrd="1" destOrd="0" presId="urn:microsoft.com/office/officeart/2008/layout/PictureStrips"/>
    <dgm:cxn modelId="{3E8550C0-4D80-49D0-8796-CCA64E06550F}" type="presParOf" srcId="{28101118-ED6C-44ED-8F10-54A2428D7F86}" destId="{2510196A-BA3A-413D-A290-675250126CF2}" srcOrd="7" destOrd="0" presId="urn:microsoft.com/office/officeart/2008/layout/PictureStrips"/>
    <dgm:cxn modelId="{525BF681-3BC7-4A2C-BBBB-DFADD72A193B}" type="presParOf" srcId="{28101118-ED6C-44ED-8F10-54A2428D7F86}" destId="{B3E5E09C-F59C-4559-9F40-0DF4C3C54E07}" srcOrd="8" destOrd="0" presId="urn:microsoft.com/office/officeart/2008/layout/PictureStrips"/>
    <dgm:cxn modelId="{B8DFD967-27BF-444A-9DDD-86744F93B2D0}" type="presParOf" srcId="{B3E5E09C-F59C-4559-9F40-0DF4C3C54E07}" destId="{CD84C702-0A80-460A-BA04-672029A5F079}" srcOrd="0" destOrd="0" presId="urn:microsoft.com/office/officeart/2008/layout/PictureStrips"/>
    <dgm:cxn modelId="{A645DDC6-4F09-4132-A93C-FC4CAF9CB203}" type="presParOf" srcId="{B3E5E09C-F59C-4559-9F40-0DF4C3C54E07}" destId="{8D8D2CF9-446B-44B8-B49E-7F0B22B3290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E84759-E94C-4FE4-80F6-10643A7D381D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719FF0B-9872-46B8-AA6F-B3170D88684F}">
      <dgm:prSet phldrT="[Текст]"/>
      <dgm:spPr>
        <a:xfrm>
          <a:off x="1383512" y="538783"/>
          <a:ext cx="1497782" cy="976461"/>
        </a:xfrm>
        <a:prstGeom prst="rect">
          <a:avLst/>
        </a:prstGeom>
        <a:solidFill>
          <a:srgbClr val="000000">
            <a:alpha val="4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kumimoji="0" lang="ru-RU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rPr>
            <a:t>Работа с </a:t>
          </a:r>
          <a:r>
            <a:rPr lang="en-US" b="0" noProof="0" dirty="0">
              <a:solidFill>
                <a:prstClr val="black"/>
              </a:solidFill>
              <a:latin typeface="Calibri"/>
              <a:ea typeface="+mn-ea"/>
              <a:cs typeface="+mn-cs"/>
            </a:rPr>
            <a:t>G</a:t>
          </a: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rPr>
            <a:t>oogle</a:t>
          </a:r>
          <a:r>
            <a:rPr kumimoji="0" lang="ru-RU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rPr>
            <a:t> Картами</a:t>
          </a:r>
          <a:endParaRPr lang="ru-RU" b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B44F2A32-35D1-4B56-9AEF-DF8DD8757E0A}" type="parTrans" cxnId="{2F460E0B-51D7-449C-B73C-B2FE209C6420}">
      <dgm:prSet/>
      <dgm:spPr/>
      <dgm:t>
        <a:bodyPr/>
        <a:lstStyle/>
        <a:p>
          <a:endParaRPr lang="ru-RU"/>
        </a:p>
      </dgm:t>
    </dgm:pt>
    <dgm:pt modelId="{9C8A3922-330D-438B-8183-CC3F1FCB66F1}" type="sibTrans" cxnId="{2F460E0B-51D7-449C-B73C-B2FE209C6420}">
      <dgm:prSet/>
      <dgm:spPr/>
      <dgm:t>
        <a:bodyPr/>
        <a:lstStyle/>
        <a:p>
          <a:endParaRPr lang="ru-RU"/>
        </a:p>
      </dgm:t>
    </dgm:pt>
    <dgm:pt modelId="{77CDE7EA-99BC-467C-9F0C-0E6EFF6DCD4A}">
      <dgm:prSet phldrT="[Текст]"/>
      <dgm:spPr>
        <a:xfrm>
          <a:off x="4557179" y="735301"/>
          <a:ext cx="1615020" cy="641076"/>
        </a:xfrm>
        <a:prstGeom prst="rect">
          <a:avLst/>
        </a:prstGeom>
        <a:solidFill>
          <a:srgbClr val="000000">
            <a:alpha val="4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/>
              <a:ea typeface="+mn-ea"/>
              <a:cs typeface="+mn-cs"/>
            </a:rPr>
            <a:t>Проведение химического исследования</a:t>
          </a:r>
          <a:endParaRPr lang="ru-RU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 Light"/>
            <a:ea typeface="+mn-ea"/>
            <a:cs typeface="+mn-cs"/>
          </a:endParaRPr>
        </a:p>
      </dgm:t>
    </dgm:pt>
    <dgm:pt modelId="{F512FBDA-E52D-46DC-B86A-F85657F32C0D}" type="parTrans" cxnId="{6C5C46B9-7BFE-451F-A3AF-E053634736B4}">
      <dgm:prSet/>
      <dgm:spPr/>
      <dgm:t>
        <a:bodyPr/>
        <a:lstStyle/>
        <a:p>
          <a:endParaRPr lang="ru-RU"/>
        </a:p>
      </dgm:t>
    </dgm:pt>
    <dgm:pt modelId="{3AE5A726-69C4-4F5A-8BF5-308F3F5B4D01}" type="sibTrans" cxnId="{6C5C46B9-7BFE-451F-A3AF-E053634736B4}">
      <dgm:prSet/>
      <dgm:spPr/>
      <dgm:t>
        <a:bodyPr/>
        <a:lstStyle/>
        <a:p>
          <a:endParaRPr lang="ru-RU"/>
        </a:p>
      </dgm:t>
    </dgm:pt>
    <dgm:pt modelId="{B3EDD1A1-F3A5-4D9B-98D1-24BCAD16454C}">
      <dgm:prSet phldrT="[Текст]"/>
      <dgm:spPr>
        <a:xfrm>
          <a:off x="2248793" y="1933508"/>
          <a:ext cx="3124676" cy="976461"/>
        </a:xfrm>
        <a:prstGeom prst="rect">
          <a:avLst/>
        </a:prstGeom>
        <a:solidFill>
          <a:srgbClr val="000000">
            <a:alpha val="4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b="1" i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/>
              <a:ea typeface="+mn-ea"/>
              <a:cs typeface="+mn-cs"/>
            </a:rPr>
            <a:t>Ползуновская межрегиональная открытая олимпиада школьников по комплексу естественно-научных дисциплин - </a:t>
          </a:r>
          <a:r>
            <a:rPr lang="ru-RU" b="1" i="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/>
              <a:ea typeface="+mn-ea"/>
              <a:cs typeface="+mn-cs"/>
            </a:rPr>
            <a:t>Балаганская</a:t>
          </a:r>
          <a:r>
            <a:rPr lang="ru-RU" b="1" i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/>
              <a:ea typeface="+mn-ea"/>
              <a:cs typeface="+mn-cs"/>
            </a:rPr>
            <a:t> Дарья – 2 место, Алпатов Александр – 2 место</a:t>
          </a:r>
          <a:endParaRPr lang="ru-RU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 Light"/>
            <a:ea typeface="+mn-ea"/>
            <a:cs typeface="+mn-cs"/>
          </a:endParaRPr>
        </a:p>
      </dgm:t>
    </dgm:pt>
    <dgm:pt modelId="{8AB596CC-639B-42BC-A034-369A69870B9F}" type="parTrans" cxnId="{77627BF0-2D01-45E1-9CE8-C8F1ACE6A748}">
      <dgm:prSet/>
      <dgm:spPr/>
      <dgm:t>
        <a:bodyPr/>
        <a:lstStyle/>
        <a:p>
          <a:endParaRPr lang="ru-RU"/>
        </a:p>
      </dgm:t>
    </dgm:pt>
    <dgm:pt modelId="{3D5749BA-1DE5-4595-AA59-55B4E882671A}" type="sibTrans" cxnId="{77627BF0-2D01-45E1-9CE8-C8F1ACE6A748}">
      <dgm:prSet/>
      <dgm:spPr/>
      <dgm:t>
        <a:bodyPr/>
        <a:lstStyle/>
        <a:p>
          <a:endParaRPr lang="ru-RU"/>
        </a:p>
      </dgm:t>
    </dgm:pt>
    <dgm:pt modelId="{D620E577-8B77-45C4-B4D7-694979A70F3F}" type="pres">
      <dgm:prSet presAssocID="{02E84759-E94C-4FE4-80F6-10643A7D38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65F893-0F37-48C4-94CD-3CB21BCF7F46}" type="pres">
      <dgm:prSet presAssocID="{0719FF0B-9872-46B8-AA6F-B3170D88684F}" presName="composite" presStyleCnt="0"/>
      <dgm:spPr/>
    </dgm:pt>
    <dgm:pt modelId="{10F0C87F-46EE-4068-864A-CD99FF123005}" type="pres">
      <dgm:prSet presAssocID="{0719FF0B-9872-46B8-AA6F-B3170D88684F}" presName="rect1" presStyleLbl="trAlignAcc1" presStyleIdx="0" presStyleCnt="3" custScaleX="47934" custLinFactNeighborX="-2903" custLinFactNeighborY="-14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3EB95-B1C3-40F9-ADC2-9395C505ADD7}" type="pres">
      <dgm:prSet presAssocID="{0719FF0B-9872-46B8-AA6F-B3170D88684F}" presName="rect2" presStyleLbl="fgImgPlace1" presStyleIdx="0" presStyleCnt="3" custScaleX="255212" custScaleY="126601"/>
      <dgm:spPr>
        <a:xfrm>
          <a:off x="125" y="402411"/>
          <a:ext cx="1744432" cy="129802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9F303DF2-29B1-404C-9992-FCC3AF04F1EA}" type="pres">
      <dgm:prSet presAssocID="{9C8A3922-330D-438B-8183-CC3F1FCB66F1}" presName="sibTrans" presStyleCnt="0"/>
      <dgm:spPr/>
    </dgm:pt>
    <dgm:pt modelId="{C8C41796-1F36-4118-B830-B8891B555B7C}" type="pres">
      <dgm:prSet presAssocID="{77CDE7EA-99BC-467C-9F0C-0E6EFF6DCD4A}" presName="composite" presStyleCnt="0"/>
      <dgm:spPr/>
    </dgm:pt>
    <dgm:pt modelId="{3FADC684-1AE1-42E6-988B-8336BF1CB810}" type="pres">
      <dgm:prSet presAssocID="{77CDE7EA-99BC-467C-9F0C-0E6EFF6DCD4A}" presName="rect1" presStyleLbl="trAlignAcc1" presStyleIdx="1" presStyleCnt="3" custScaleX="51686" custScaleY="65653" custLinFactNeighborX="3047" custLinFactNeighborY="-11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4FE9D-51A4-4EC0-83DC-2387E55A2B18}" type="pres">
      <dgm:prSet presAssocID="{77CDE7EA-99BC-467C-9F0C-0E6EFF6DCD4A}" presName="rect2" presStyleLbl="fgImgPlace1" presStyleIdx="1" presStyleCnt="3" custScaleX="252452" custScaleY="113310"/>
      <dgm:spPr>
        <a:xfrm>
          <a:off x="3151009" y="470546"/>
          <a:ext cx="1725567" cy="1161749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45932EAC-5BD4-4C77-9B2E-8F9EC8D4B591}" type="pres">
      <dgm:prSet presAssocID="{3AE5A726-69C4-4F5A-8BF5-308F3F5B4D01}" presName="sibTrans" presStyleCnt="0"/>
      <dgm:spPr/>
    </dgm:pt>
    <dgm:pt modelId="{D12C359B-4C15-47B0-911C-DF26A389DD0F}" type="pres">
      <dgm:prSet presAssocID="{B3EDD1A1-F3A5-4D9B-98D1-24BCAD16454C}" presName="composite" presStyleCnt="0"/>
      <dgm:spPr/>
    </dgm:pt>
    <dgm:pt modelId="{FEA55945-11B1-4835-9826-97B04D54A26F}" type="pres">
      <dgm:prSet presAssocID="{B3EDD1A1-F3A5-4D9B-98D1-24BCAD16454C}" presName="rect1" presStyleLbl="trAlignAcc1" presStyleIdx="2" presStyleCnt="3" custLinFactNeighborX="15374" custLinFactNeighborY="-8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2D238-FD6A-4088-89D4-7898D418551E}" type="pres">
      <dgm:prSet presAssocID="{B3EDD1A1-F3A5-4D9B-98D1-24BCAD16454C}" presName="rect2" presStyleLbl="fgImgPlace1" presStyleIdx="2" presStyleCnt="3" custScaleX="157803" custScaleY="116565"/>
      <dgm:spPr>
        <a:xfrm>
          <a:off x="1279118" y="1812181"/>
          <a:ext cx="1401707" cy="1150030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</dgm:ptLst>
  <dgm:cxnLst>
    <dgm:cxn modelId="{19FA9D75-262E-4D1A-9409-D505FB58FFC1}" type="presOf" srcId="{02E84759-E94C-4FE4-80F6-10643A7D381D}" destId="{D620E577-8B77-45C4-B4D7-694979A70F3F}" srcOrd="0" destOrd="0" presId="urn:microsoft.com/office/officeart/2008/layout/PictureStrips"/>
    <dgm:cxn modelId="{0565E2DF-8474-4787-A364-182DAC67FA21}" type="presOf" srcId="{0719FF0B-9872-46B8-AA6F-B3170D88684F}" destId="{10F0C87F-46EE-4068-864A-CD99FF123005}" srcOrd="0" destOrd="0" presId="urn:microsoft.com/office/officeart/2008/layout/PictureStrips"/>
    <dgm:cxn modelId="{F87D380C-779C-4FCA-95C1-B62E1E1AC251}" type="presOf" srcId="{77CDE7EA-99BC-467C-9F0C-0E6EFF6DCD4A}" destId="{3FADC684-1AE1-42E6-988B-8336BF1CB810}" srcOrd="0" destOrd="0" presId="urn:microsoft.com/office/officeart/2008/layout/PictureStrips"/>
    <dgm:cxn modelId="{2F460E0B-51D7-449C-B73C-B2FE209C6420}" srcId="{02E84759-E94C-4FE4-80F6-10643A7D381D}" destId="{0719FF0B-9872-46B8-AA6F-B3170D88684F}" srcOrd="0" destOrd="0" parTransId="{B44F2A32-35D1-4B56-9AEF-DF8DD8757E0A}" sibTransId="{9C8A3922-330D-438B-8183-CC3F1FCB66F1}"/>
    <dgm:cxn modelId="{6C5C46B9-7BFE-451F-A3AF-E053634736B4}" srcId="{02E84759-E94C-4FE4-80F6-10643A7D381D}" destId="{77CDE7EA-99BC-467C-9F0C-0E6EFF6DCD4A}" srcOrd="1" destOrd="0" parTransId="{F512FBDA-E52D-46DC-B86A-F85657F32C0D}" sibTransId="{3AE5A726-69C4-4F5A-8BF5-308F3F5B4D01}"/>
    <dgm:cxn modelId="{77627BF0-2D01-45E1-9CE8-C8F1ACE6A748}" srcId="{02E84759-E94C-4FE4-80F6-10643A7D381D}" destId="{B3EDD1A1-F3A5-4D9B-98D1-24BCAD16454C}" srcOrd="2" destOrd="0" parTransId="{8AB596CC-639B-42BC-A034-369A69870B9F}" sibTransId="{3D5749BA-1DE5-4595-AA59-55B4E882671A}"/>
    <dgm:cxn modelId="{9E5893A8-F385-4C66-A149-EDF39D4FC929}" type="presOf" srcId="{B3EDD1A1-F3A5-4D9B-98D1-24BCAD16454C}" destId="{FEA55945-11B1-4835-9826-97B04D54A26F}" srcOrd="0" destOrd="0" presId="urn:microsoft.com/office/officeart/2008/layout/PictureStrips"/>
    <dgm:cxn modelId="{5ABA0B13-52E6-4357-8960-B8A244580D81}" type="presParOf" srcId="{D620E577-8B77-45C4-B4D7-694979A70F3F}" destId="{8765F893-0F37-48C4-94CD-3CB21BCF7F46}" srcOrd="0" destOrd="0" presId="urn:microsoft.com/office/officeart/2008/layout/PictureStrips"/>
    <dgm:cxn modelId="{26CEE52C-9739-409B-8C36-771F05A6D09B}" type="presParOf" srcId="{8765F893-0F37-48C4-94CD-3CB21BCF7F46}" destId="{10F0C87F-46EE-4068-864A-CD99FF123005}" srcOrd="0" destOrd="0" presId="urn:microsoft.com/office/officeart/2008/layout/PictureStrips"/>
    <dgm:cxn modelId="{7B290BE1-232F-4EB9-B149-71236DB00E3D}" type="presParOf" srcId="{8765F893-0F37-48C4-94CD-3CB21BCF7F46}" destId="{8953EB95-B1C3-40F9-ADC2-9395C505ADD7}" srcOrd="1" destOrd="0" presId="urn:microsoft.com/office/officeart/2008/layout/PictureStrips"/>
    <dgm:cxn modelId="{CDD2038D-3CA6-4D50-AB0B-408B9F298ED2}" type="presParOf" srcId="{D620E577-8B77-45C4-B4D7-694979A70F3F}" destId="{9F303DF2-29B1-404C-9992-FCC3AF04F1EA}" srcOrd="1" destOrd="0" presId="urn:microsoft.com/office/officeart/2008/layout/PictureStrips"/>
    <dgm:cxn modelId="{92C9B2F2-4129-48FC-A403-E3B83EB08AC1}" type="presParOf" srcId="{D620E577-8B77-45C4-B4D7-694979A70F3F}" destId="{C8C41796-1F36-4118-B830-B8891B555B7C}" srcOrd="2" destOrd="0" presId="urn:microsoft.com/office/officeart/2008/layout/PictureStrips"/>
    <dgm:cxn modelId="{D58B3991-D552-418A-80A3-1C00B12A4329}" type="presParOf" srcId="{C8C41796-1F36-4118-B830-B8891B555B7C}" destId="{3FADC684-1AE1-42E6-988B-8336BF1CB810}" srcOrd="0" destOrd="0" presId="urn:microsoft.com/office/officeart/2008/layout/PictureStrips"/>
    <dgm:cxn modelId="{7F0C9965-E8D3-44F7-BA5D-6BEDB50EB818}" type="presParOf" srcId="{C8C41796-1F36-4118-B830-B8891B555B7C}" destId="{C094FE9D-51A4-4EC0-83DC-2387E55A2B18}" srcOrd="1" destOrd="0" presId="urn:microsoft.com/office/officeart/2008/layout/PictureStrips"/>
    <dgm:cxn modelId="{01644B76-D6AD-4357-9FF1-C2DAF8B2E59D}" type="presParOf" srcId="{D620E577-8B77-45C4-B4D7-694979A70F3F}" destId="{45932EAC-5BD4-4C77-9B2E-8F9EC8D4B591}" srcOrd="3" destOrd="0" presId="urn:microsoft.com/office/officeart/2008/layout/PictureStrips"/>
    <dgm:cxn modelId="{29340545-54E6-4728-862E-54D2FDD4F5AC}" type="presParOf" srcId="{D620E577-8B77-45C4-B4D7-694979A70F3F}" destId="{D12C359B-4C15-47B0-911C-DF26A389DD0F}" srcOrd="4" destOrd="0" presId="urn:microsoft.com/office/officeart/2008/layout/PictureStrips"/>
    <dgm:cxn modelId="{B14E71AD-19F6-4EAD-8526-9BB7505F22C7}" type="presParOf" srcId="{D12C359B-4C15-47B0-911C-DF26A389DD0F}" destId="{FEA55945-11B1-4835-9826-97B04D54A26F}" srcOrd="0" destOrd="0" presId="urn:microsoft.com/office/officeart/2008/layout/PictureStrips"/>
    <dgm:cxn modelId="{2E8C1751-57E8-4862-9557-B1524D5F9200}" type="presParOf" srcId="{D12C359B-4C15-47B0-911C-DF26A389DD0F}" destId="{F0C2D238-FD6A-4088-89D4-7898D418551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C644C-3D1F-47DA-A60E-A467D576A06D}">
      <dsp:nvSpPr>
        <dsp:cNvPr id="0" name=""/>
        <dsp:cNvSpPr/>
      </dsp:nvSpPr>
      <dsp:spPr>
        <a:xfrm>
          <a:off x="0" y="0"/>
          <a:ext cx="6439770" cy="193568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370-2E9B-48BF-A5D0-76CBA490644D}">
      <dsp:nvSpPr>
        <dsp:cNvPr id="0" name=""/>
        <dsp:cNvSpPr/>
      </dsp:nvSpPr>
      <dsp:spPr>
        <a:xfrm>
          <a:off x="193193" y="258090"/>
          <a:ext cx="1891682" cy="14194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2F93C-DE2A-488F-A64F-58382D550DEC}">
      <dsp:nvSpPr>
        <dsp:cNvPr id="0" name=""/>
        <dsp:cNvSpPr/>
      </dsp:nvSpPr>
      <dsp:spPr>
        <a:xfrm rot="10800000">
          <a:off x="193193" y="1935681"/>
          <a:ext cx="1891682" cy="236583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426 </a:t>
          </a:r>
          <a:r>
            <a:rPr lang="ru-RU" sz="1400" kern="1200" dirty="0" smtClean="0"/>
            <a:t>учеников:</a:t>
          </a:r>
          <a:endParaRPr lang="ru-RU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ОВЗ – 35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Дети-инвалиды - 5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Опекаемые – 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«Группа риска» - 33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На ВШУ – 19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КДН и ЗП – 2</a:t>
          </a:r>
        </a:p>
      </dsp:txBody>
      <dsp:txXfrm rot="10800000">
        <a:off x="251369" y="1935681"/>
        <a:ext cx="1775330" cy="2307656"/>
      </dsp:txXfrm>
    </dsp:sp>
    <dsp:sp modelId="{FF2335F4-ED4F-45A2-8C53-A162CC63969D}">
      <dsp:nvSpPr>
        <dsp:cNvPr id="0" name=""/>
        <dsp:cNvSpPr/>
      </dsp:nvSpPr>
      <dsp:spPr>
        <a:xfrm>
          <a:off x="2274044" y="258090"/>
          <a:ext cx="1891682" cy="14194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E9E7E-795D-46F0-84B9-09AD43AA5186}">
      <dsp:nvSpPr>
        <dsp:cNvPr id="0" name=""/>
        <dsp:cNvSpPr/>
      </dsp:nvSpPr>
      <dsp:spPr>
        <a:xfrm rot="10800000">
          <a:off x="2274044" y="1935681"/>
          <a:ext cx="1891682" cy="236583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35 педагогов: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Молодые педагоги – 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Выпускники школы - 23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Имеют квалификационную категорию – 83%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Имеют звания– 9</a:t>
          </a:r>
        </a:p>
      </dsp:txBody>
      <dsp:txXfrm rot="10800000">
        <a:off x="2332220" y="1935681"/>
        <a:ext cx="1775330" cy="2307656"/>
      </dsp:txXfrm>
    </dsp:sp>
    <dsp:sp modelId="{C6C0B136-6078-4084-9F4D-A54FE1693C9E}">
      <dsp:nvSpPr>
        <dsp:cNvPr id="0" name=""/>
        <dsp:cNvSpPr/>
      </dsp:nvSpPr>
      <dsp:spPr>
        <a:xfrm>
          <a:off x="4354895" y="258090"/>
          <a:ext cx="1891682" cy="14194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D12BA-ABBC-4687-BC0A-AAD264E8A393}">
      <dsp:nvSpPr>
        <dsp:cNvPr id="0" name=""/>
        <dsp:cNvSpPr/>
      </dsp:nvSpPr>
      <dsp:spPr>
        <a:xfrm rot="10800000">
          <a:off x="4354895" y="1935681"/>
          <a:ext cx="1891682" cy="236583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Семьи 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Многодетные – 68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Неполные – 69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Малообеспеченные - 60</a:t>
          </a:r>
        </a:p>
      </dsp:txBody>
      <dsp:txXfrm rot="10800000">
        <a:off x="4413071" y="1935681"/>
        <a:ext cx="1775330" cy="2307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118A7-53F9-489C-A31F-E9D391E6B25A}">
      <dsp:nvSpPr>
        <dsp:cNvPr id="0" name=""/>
        <dsp:cNvSpPr/>
      </dsp:nvSpPr>
      <dsp:spPr>
        <a:xfrm>
          <a:off x="2175163" y="0"/>
          <a:ext cx="5966691" cy="5966691"/>
        </a:xfrm>
        <a:prstGeom prst="diamond">
          <a:avLst/>
        </a:prstGeom>
        <a:solidFill>
          <a:srgbClr val="00884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98C21C-86EE-4463-9A2A-2714D6185EBC}">
      <dsp:nvSpPr>
        <dsp:cNvPr id="0" name=""/>
        <dsp:cNvSpPr/>
      </dsp:nvSpPr>
      <dsp:spPr>
        <a:xfrm>
          <a:off x="2741999" y="566835"/>
          <a:ext cx="2327009" cy="2327009"/>
        </a:xfrm>
        <a:prstGeom prst="roundRect">
          <a:avLst/>
        </a:prstGeom>
        <a:gradFill rotWithShape="0">
          <a:gsLst>
            <a:gs pos="0">
              <a:srgbClr val="00884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884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884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>
              <a:solidFill>
                <a:srgbClr val="FFFFFF"/>
              </a:solidFill>
              <a:latin typeface="Fedra Sans Pro Book"/>
              <a:ea typeface="+mn-ea"/>
              <a:cs typeface="+mn-cs"/>
            </a:rPr>
            <a:t>разностороннее развитие личности ребенка, в том числе развитие эмоционального интеллекта и социальных компетенций</a:t>
          </a:r>
          <a:endParaRPr lang="ru-RU" sz="1600" b="1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2855594" y="680430"/>
        <a:ext cx="2099819" cy="2099819"/>
      </dsp:txXfrm>
    </dsp:sp>
    <dsp:sp modelId="{F0471881-39A5-47C9-9964-9C2A1CBD83A6}">
      <dsp:nvSpPr>
        <dsp:cNvPr id="0" name=""/>
        <dsp:cNvSpPr/>
      </dsp:nvSpPr>
      <dsp:spPr>
        <a:xfrm>
          <a:off x="5248009" y="528556"/>
          <a:ext cx="2327009" cy="2327009"/>
        </a:xfrm>
        <a:prstGeom prst="roundRect">
          <a:avLst/>
        </a:prstGeom>
        <a:gradFill rotWithShape="0">
          <a:gsLst>
            <a:gs pos="0">
              <a:srgbClr val="F6A42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6A42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6A42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>
              <a:solidFill>
                <a:srgbClr val="FFFFFF"/>
              </a:solidFill>
              <a:latin typeface="Fedra Sans Pro Book"/>
              <a:ea typeface="+mn-ea"/>
              <a:cs typeface="+mn-cs"/>
            </a:rPr>
            <a:t>повышение личностного потенциала участников образовательного процесса</a:t>
          </a:r>
          <a:endParaRPr lang="ru-RU" sz="1600" b="1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5361604" y="642151"/>
        <a:ext cx="2099819" cy="2099819"/>
      </dsp:txXfrm>
    </dsp:sp>
    <dsp:sp modelId="{43025A61-D8D6-41FD-89B9-D9D0C5E7D548}">
      <dsp:nvSpPr>
        <dsp:cNvPr id="0" name=""/>
        <dsp:cNvSpPr/>
      </dsp:nvSpPr>
      <dsp:spPr>
        <a:xfrm>
          <a:off x="2741999" y="3072845"/>
          <a:ext cx="2327009" cy="2327009"/>
        </a:xfrm>
        <a:prstGeom prst="roundRect">
          <a:avLst/>
        </a:prstGeom>
        <a:gradFill rotWithShape="0">
          <a:gsLst>
            <a:gs pos="0">
              <a:srgbClr val="7E388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E388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E388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>
              <a:solidFill>
                <a:srgbClr val="FFFFFF"/>
              </a:solidFill>
              <a:latin typeface="Fedra Sans Pro Book"/>
              <a:ea typeface="+mn-ea"/>
              <a:cs typeface="+mn-cs"/>
            </a:rPr>
            <a:t>расширение возможностей для удовлетворения потребностей детей и их родителей в творческом самовыражении</a:t>
          </a:r>
          <a:endParaRPr lang="ru-RU" sz="1600" b="1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2855594" y="3186440"/>
        <a:ext cx="2099819" cy="2099819"/>
      </dsp:txXfrm>
    </dsp:sp>
    <dsp:sp modelId="{0F27D331-E876-46E8-B818-ECFAB81F17DD}">
      <dsp:nvSpPr>
        <dsp:cNvPr id="0" name=""/>
        <dsp:cNvSpPr/>
      </dsp:nvSpPr>
      <dsp:spPr>
        <a:xfrm>
          <a:off x="5248009" y="3072845"/>
          <a:ext cx="2327009" cy="2327009"/>
        </a:xfrm>
        <a:prstGeom prst="roundRect">
          <a:avLst/>
        </a:prstGeom>
        <a:gradFill rotWithShape="0">
          <a:gsLst>
            <a:gs pos="0">
              <a:srgbClr val="019E8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19E8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19E8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>
              <a:solidFill>
                <a:srgbClr val="FFFFFF"/>
              </a:solidFill>
              <a:latin typeface="Fedra Sans Pro Book"/>
              <a:ea typeface="+mn-ea"/>
              <a:cs typeface="+mn-cs"/>
            </a:rPr>
            <a:t>школа – центр сотрудничества детей, родителей, общественности и педагогов – центр социального притяжения села </a:t>
          </a:r>
          <a:endParaRPr lang="ru-RU" sz="1600" b="1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5361604" y="3186440"/>
        <a:ext cx="2099819" cy="2099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ACD2F-2024-4A26-8366-7AB7BC5E51F3}">
      <dsp:nvSpPr>
        <dsp:cNvPr id="0" name=""/>
        <dsp:cNvSpPr/>
      </dsp:nvSpPr>
      <dsp:spPr>
        <a:xfrm>
          <a:off x="1727" y="0"/>
          <a:ext cx="2688282" cy="50403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j-lt"/>
            </a:rPr>
            <a:t>Родительские собрания</a:t>
          </a:r>
          <a:endParaRPr lang="ru-RU" sz="2000" b="1" kern="1200" dirty="0">
            <a:solidFill>
              <a:schemeClr val="tx1"/>
            </a:solidFill>
            <a:latin typeface="+mj-lt"/>
          </a:endParaRPr>
        </a:p>
      </dsp:txBody>
      <dsp:txXfrm>
        <a:off x="1727" y="2016125"/>
        <a:ext cx="2688282" cy="2016125"/>
      </dsp:txXfrm>
    </dsp:sp>
    <dsp:sp modelId="{33D58A9B-C5D9-4410-B91C-96C290AA16CA}">
      <dsp:nvSpPr>
        <dsp:cNvPr id="0" name=""/>
        <dsp:cNvSpPr/>
      </dsp:nvSpPr>
      <dsp:spPr>
        <a:xfrm>
          <a:off x="288277" y="195125"/>
          <a:ext cx="2115183" cy="1893010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F2B00-D152-4023-A5C6-E7CBD537C940}">
      <dsp:nvSpPr>
        <dsp:cNvPr id="0" name=""/>
        <dsp:cNvSpPr/>
      </dsp:nvSpPr>
      <dsp:spPr>
        <a:xfrm>
          <a:off x="2770658" y="0"/>
          <a:ext cx="2688282" cy="5040313"/>
        </a:xfrm>
        <a:prstGeom prst="roundRect">
          <a:avLst>
            <a:gd name="adj" fmla="val 10000"/>
          </a:avLst>
        </a:prstGeom>
        <a:solidFill>
          <a:schemeClr val="accent4">
            <a:hueOff val="928412"/>
            <a:satOff val="-28205"/>
            <a:lumOff val="9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j-lt"/>
            </a:rPr>
            <a:t>Стендовые материалы</a:t>
          </a:r>
          <a:endParaRPr lang="ru-RU" sz="2000" b="1" kern="1200" dirty="0">
            <a:solidFill>
              <a:schemeClr val="tx1"/>
            </a:solidFill>
            <a:latin typeface="+mj-lt"/>
          </a:endParaRPr>
        </a:p>
      </dsp:txBody>
      <dsp:txXfrm>
        <a:off x="2770658" y="2016125"/>
        <a:ext cx="2688282" cy="2016125"/>
      </dsp:txXfrm>
    </dsp:sp>
    <dsp:sp modelId="{09D09A24-34BF-4595-944B-44CBF005E6B0}">
      <dsp:nvSpPr>
        <dsp:cNvPr id="0" name=""/>
        <dsp:cNvSpPr/>
      </dsp:nvSpPr>
      <dsp:spPr>
        <a:xfrm>
          <a:off x="3096592" y="195125"/>
          <a:ext cx="2036415" cy="1893010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06C69-FA5E-4B26-9F82-3812427AA4F9}">
      <dsp:nvSpPr>
        <dsp:cNvPr id="0" name=""/>
        <dsp:cNvSpPr/>
      </dsp:nvSpPr>
      <dsp:spPr>
        <a:xfrm>
          <a:off x="5539589" y="0"/>
          <a:ext cx="2688282" cy="5040313"/>
        </a:xfrm>
        <a:prstGeom prst="roundRect">
          <a:avLst>
            <a:gd name="adj" fmla="val 10000"/>
          </a:avLst>
        </a:prstGeom>
        <a:solidFill>
          <a:schemeClr val="accent4">
            <a:hueOff val="1856823"/>
            <a:satOff val="-56410"/>
            <a:lumOff val="1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j-lt"/>
            </a:rPr>
            <a:t>Сайт МБОУ «</a:t>
          </a:r>
          <a:r>
            <a:rPr lang="ru-RU" sz="2000" b="1" kern="1200" dirty="0" err="1" smtClean="0">
              <a:solidFill>
                <a:schemeClr val="tx1"/>
              </a:solidFill>
              <a:latin typeface="+mj-lt"/>
            </a:rPr>
            <a:t>Айская</a:t>
          </a:r>
          <a:r>
            <a:rPr lang="ru-RU" sz="2000" b="1" kern="1200" dirty="0" smtClean="0">
              <a:solidFill>
                <a:schemeClr val="tx1"/>
              </a:solidFill>
              <a:latin typeface="+mj-lt"/>
            </a:rPr>
            <a:t> СОШ» в разделе «Инновационный проект»</a:t>
          </a:r>
          <a:endParaRPr lang="ru-RU" sz="2000" b="1" kern="1200" dirty="0">
            <a:solidFill>
              <a:schemeClr val="tx1"/>
            </a:solidFill>
            <a:latin typeface="+mj-lt"/>
          </a:endParaRPr>
        </a:p>
      </dsp:txBody>
      <dsp:txXfrm>
        <a:off x="5539589" y="2016125"/>
        <a:ext cx="2688282" cy="2016125"/>
      </dsp:txXfrm>
    </dsp:sp>
    <dsp:sp modelId="{7C57C315-5B94-4030-A0D6-56AA4ABC9083}">
      <dsp:nvSpPr>
        <dsp:cNvPr id="0" name=""/>
        <dsp:cNvSpPr/>
      </dsp:nvSpPr>
      <dsp:spPr>
        <a:xfrm>
          <a:off x="5976911" y="267138"/>
          <a:ext cx="1813638" cy="1748985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C5401C-19B0-4A3A-8804-80C908EE0A41}">
      <dsp:nvSpPr>
        <dsp:cNvPr id="0" name=""/>
        <dsp:cNvSpPr/>
      </dsp:nvSpPr>
      <dsp:spPr>
        <a:xfrm>
          <a:off x="329183" y="4032250"/>
          <a:ext cx="7571232" cy="756046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B4BA8-EF33-4758-A60C-2981A1BF48C6}">
      <dsp:nvSpPr>
        <dsp:cNvPr id="0" name=""/>
        <dsp:cNvSpPr/>
      </dsp:nvSpPr>
      <dsp:spPr>
        <a:xfrm rot="5400000">
          <a:off x="1022646" y="1425724"/>
          <a:ext cx="1712948" cy="196840"/>
        </a:xfrm>
        <a:prstGeom prst="rect">
          <a:avLst/>
        </a:prstGeom>
        <a:solidFill>
          <a:srgbClr val="019E8B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CA2C3-88A7-479A-9629-D623939A1006}">
      <dsp:nvSpPr>
        <dsp:cNvPr id="0" name=""/>
        <dsp:cNvSpPr/>
      </dsp:nvSpPr>
      <dsp:spPr>
        <a:xfrm>
          <a:off x="1606" y="228595"/>
          <a:ext cx="5059838" cy="1539938"/>
        </a:xfrm>
        <a:prstGeom prst="roundRect">
          <a:avLst>
            <a:gd name="adj" fmla="val 10000"/>
          </a:avLst>
        </a:prstGeom>
        <a:solidFill>
          <a:srgbClr val="019E8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latin typeface="Calibri Light"/>
              <a:ea typeface="+mn-ea"/>
              <a:cs typeface="+mn-cs"/>
            </a:rPr>
            <a:t>Анкетирование </a:t>
          </a:r>
          <a:r>
            <a:rPr lang="ru-RU" sz="1600" b="1" kern="1200" dirty="0" smtClean="0">
              <a:solidFill>
                <a:schemeClr val="bg1"/>
              </a:solidFill>
              <a:latin typeface="Calibri Light"/>
              <a:ea typeface="+mn-ea"/>
              <a:cs typeface="+mn-cs"/>
            </a:rPr>
            <a:t>учителей, учащихся и родителей </a:t>
          </a:r>
          <a:r>
            <a:rPr lang="ru-RU" sz="1600" b="1" kern="1200" dirty="0">
              <a:solidFill>
                <a:schemeClr val="bg1"/>
              </a:solidFill>
              <a:latin typeface="Calibri Light"/>
              <a:ea typeface="+mn-ea"/>
              <a:cs typeface="+mn-cs"/>
            </a:rPr>
            <a:t>с целью определения выбора предложенных модулей Программы воспитания. </a:t>
          </a:r>
          <a:endParaRPr lang="ru-RU" sz="900" b="1" kern="1200" dirty="0">
            <a:solidFill>
              <a:schemeClr val="bg1"/>
            </a:solidFill>
            <a:latin typeface="Calibri Light"/>
            <a:ea typeface="+mn-ea"/>
            <a:cs typeface="+mn-cs"/>
          </a:endParaRPr>
        </a:p>
      </dsp:txBody>
      <dsp:txXfrm>
        <a:off x="46709" y="273698"/>
        <a:ext cx="4969632" cy="1449732"/>
      </dsp:txXfrm>
    </dsp:sp>
    <dsp:sp modelId="{7A671068-DC8D-4C13-AB2B-B78FB9D12F97}">
      <dsp:nvSpPr>
        <dsp:cNvPr id="0" name=""/>
        <dsp:cNvSpPr/>
      </dsp:nvSpPr>
      <dsp:spPr>
        <a:xfrm rot="5400000">
          <a:off x="1053593" y="3114808"/>
          <a:ext cx="1651054" cy="196840"/>
        </a:xfrm>
        <a:prstGeom prst="rect">
          <a:avLst/>
        </a:prstGeom>
        <a:solidFill>
          <a:srgbClr val="019E8B">
            <a:hueOff val="340098"/>
            <a:satOff val="311"/>
            <a:lumOff val="2893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0B93D-6C2F-4762-B2D3-410E3FE375C4}">
      <dsp:nvSpPr>
        <dsp:cNvPr id="0" name=""/>
        <dsp:cNvSpPr/>
      </dsp:nvSpPr>
      <dsp:spPr>
        <a:xfrm>
          <a:off x="47853" y="2096602"/>
          <a:ext cx="4967345" cy="1245661"/>
        </a:xfrm>
        <a:prstGeom prst="roundRect">
          <a:avLst>
            <a:gd name="adj" fmla="val 10000"/>
          </a:avLst>
        </a:prstGeom>
        <a:solidFill>
          <a:srgbClr val="019E8B">
            <a:hueOff val="272078"/>
            <a:satOff val="249"/>
            <a:lumOff val="2314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latin typeface="Calibri Light"/>
              <a:ea typeface="+mn-ea"/>
              <a:cs typeface="+mn-cs"/>
            </a:rPr>
            <a:t>Подбор партнёров для сетевого взаимодействия и составление договоров о </a:t>
          </a:r>
          <a:r>
            <a:rPr lang="ru-RU" sz="1600" b="1" kern="1200" dirty="0" smtClean="0">
              <a:solidFill>
                <a:schemeClr val="bg1"/>
              </a:solidFill>
              <a:latin typeface="Calibri Light"/>
              <a:ea typeface="+mn-ea"/>
              <a:cs typeface="+mn-cs"/>
            </a:rPr>
            <a:t>сотрудничестве</a:t>
          </a:r>
          <a:endParaRPr lang="ru-RU" sz="1600" b="1" kern="1200" dirty="0">
            <a:solidFill>
              <a:schemeClr val="bg1"/>
            </a:solidFill>
            <a:latin typeface="Calibri Light"/>
            <a:ea typeface="+mn-ea"/>
            <a:cs typeface="+mn-cs"/>
          </a:endParaRPr>
        </a:p>
      </dsp:txBody>
      <dsp:txXfrm>
        <a:off x="84337" y="2133086"/>
        <a:ext cx="4894377" cy="1172693"/>
      </dsp:txXfrm>
    </dsp:sp>
    <dsp:sp modelId="{4C02A165-21FD-4C92-9C03-9281C162039A}">
      <dsp:nvSpPr>
        <dsp:cNvPr id="0" name=""/>
        <dsp:cNvSpPr/>
      </dsp:nvSpPr>
      <dsp:spPr>
        <a:xfrm rot="40223">
          <a:off x="1887191" y="3977232"/>
          <a:ext cx="5619139" cy="196840"/>
        </a:xfrm>
        <a:prstGeom prst="rect">
          <a:avLst/>
        </a:prstGeom>
        <a:solidFill>
          <a:srgbClr val="019E8B">
            <a:hueOff val="680195"/>
            <a:satOff val="622"/>
            <a:lumOff val="578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70467-EA13-4507-A6B3-D0D897329014}">
      <dsp:nvSpPr>
        <dsp:cNvPr id="0" name=""/>
        <dsp:cNvSpPr/>
      </dsp:nvSpPr>
      <dsp:spPr>
        <a:xfrm>
          <a:off x="109519" y="3670332"/>
          <a:ext cx="4844013" cy="1415443"/>
        </a:xfrm>
        <a:prstGeom prst="roundRect">
          <a:avLst>
            <a:gd name="adj" fmla="val 10000"/>
          </a:avLst>
        </a:prstGeom>
        <a:solidFill>
          <a:srgbClr val="019E8B">
            <a:hueOff val="544156"/>
            <a:satOff val="497"/>
            <a:lumOff val="4628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latin typeface="Calibri Light"/>
              <a:ea typeface="+mn-ea"/>
              <a:cs typeface="+mn-cs"/>
            </a:rPr>
            <a:t>Формирование кросс-функциональных команд. Руководителем команды может быть и учитель, и родитель, и партнёр. Проектирование моделей детско-взрослых </a:t>
          </a:r>
          <a:r>
            <a:rPr lang="ru-RU" sz="1600" b="1" kern="1200" dirty="0" smtClean="0">
              <a:solidFill>
                <a:schemeClr val="bg1"/>
              </a:solidFill>
              <a:latin typeface="Calibri Light"/>
              <a:ea typeface="+mn-ea"/>
              <a:cs typeface="+mn-cs"/>
            </a:rPr>
            <a:t>общностей</a:t>
          </a:r>
          <a:endParaRPr lang="ru-RU" sz="1600" b="1" kern="1200" dirty="0">
            <a:solidFill>
              <a:schemeClr val="bg1"/>
            </a:solidFill>
            <a:latin typeface="Calibri Light"/>
            <a:ea typeface="+mn-ea"/>
            <a:cs typeface="+mn-cs"/>
          </a:endParaRPr>
        </a:p>
      </dsp:txBody>
      <dsp:txXfrm>
        <a:off x="150976" y="3711789"/>
        <a:ext cx="4761099" cy="1332529"/>
      </dsp:txXfrm>
    </dsp:sp>
    <dsp:sp modelId="{55EDEC55-31ED-45E4-B5DA-4E3B1E420B17}">
      <dsp:nvSpPr>
        <dsp:cNvPr id="0" name=""/>
        <dsp:cNvSpPr/>
      </dsp:nvSpPr>
      <dsp:spPr>
        <a:xfrm rot="16200000">
          <a:off x="6737095" y="3229280"/>
          <a:ext cx="1554348" cy="196840"/>
        </a:xfrm>
        <a:prstGeom prst="rect">
          <a:avLst/>
        </a:prstGeom>
        <a:solidFill>
          <a:srgbClr val="019E8B">
            <a:hueOff val="1020293"/>
            <a:satOff val="932"/>
            <a:lumOff val="867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13BE8-E2F2-47E1-A4C8-C8969CE7F219}">
      <dsp:nvSpPr>
        <dsp:cNvPr id="0" name=""/>
        <dsp:cNvSpPr/>
      </dsp:nvSpPr>
      <dsp:spPr>
        <a:xfrm>
          <a:off x="5783195" y="3801821"/>
          <a:ext cx="4766961" cy="1283953"/>
        </a:xfrm>
        <a:prstGeom prst="roundRect">
          <a:avLst>
            <a:gd name="adj" fmla="val 10000"/>
          </a:avLst>
        </a:prstGeom>
        <a:solidFill>
          <a:srgbClr val="019E8B">
            <a:hueOff val="816234"/>
            <a:satOff val="746"/>
            <a:lumOff val="6943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latin typeface="Calibri Light"/>
              <a:ea typeface="+mn-ea"/>
              <a:cs typeface="+mn-cs"/>
            </a:rPr>
            <a:t>Повышение компетентности педагогов и родителей в области воспитания через проведение постоянно действующих семинаров</a:t>
          </a:r>
        </a:p>
      </dsp:txBody>
      <dsp:txXfrm>
        <a:off x="5820801" y="3839427"/>
        <a:ext cx="4691749" cy="1208741"/>
      </dsp:txXfrm>
    </dsp:sp>
    <dsp:sp modelId="{527E8D37-853A-4C91-98B7-134C0E07CAB2}">
      <dsp:nvSpPr>
        <dsp:cNvPr id="0" name=""/>
        <dsp:cNvSpPr/>
      </dsp:nvSpPr>
      <dsp:spPr>
        <a:xfrm rot="16005715">
          <a:off x="6505082" y="1491675"/>
          <a:ext cx="1910462" cy="196840"/>
        </a:xfrm>
        <a:prstGeom prst="rect">
          <a:avLst/>
        </a:prstGeom>
        <a:solidFill>
          <a:srgbClr val="019E8B">
            <a:hueOff val="1360390"/>
            <a:satOff val="1243"/>
            <a:lumOff val="1157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F5A1F-48CB-4AFF-B477-D5D6B8918EEB}">
      <dsp:nvSpPr>
        <dsp:cNvPr id="0" name=""/>
        <dsp:cNvSpPr/>
      </dsp:nvSpPr>
      <dsp:spPr>
        <a:xfrm>
          <a:off x="5783195" y="2291120"/>
          <a:ext cx="4766961" cy="1182633"/>
        </a:xfrm>
        <a:prstGeom prst="roundRect">
          <a:avLst>
            <a:gd name="adj" fmla="val 10000"/>
          </a:avLst>
        </a:prstGeom>
        <a:solidFill>
          <a:srgbClr val="019E8B">
            <a:hueOff val="1088312"/>
            <a:satOff val="994"/>
            <a:lumOff val="9257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latin typeface="Calibri Light"/>
              <a:ea typeface="+mn-ea"/>
              <a:cs typeface="+mn-cs"/>
            </a:rPr>
            <a:t>Апробация и внедрение созданных моделей детско-взрослых </a:t>
          </a:r>
          <a:r>
            <a:rPr lang="ru-RU" sz="1600" b="1" kern="1200" dirty="0" smtClean="0">
              <a:solidFill>
                <a:schemeClr val="bg1"/>
              </a:solidFill>
              <a:latin typeface="Calibri Light"/>
              <a:ea typeface="+mn-ea"/>
              <a:cs typeface="+mn-cs"/>
            </a:rPr>
            <a:t>общностей</a:t>
          </a:r>
          <a:endParaRPr lang="ru-RU" sz="1600" b="1" kern="1200" dirty="0">
            <a:solidFill>
              <a:schemeClr val="bg1"/>
            </a:solidFill>
            <a:latin typeface="Calibri Light"/>
            <a:ea typeface="+mn-ea"/>
            <a:cs typeface="+mn-cs"/>
          </a:endParaRPr>
        </a:p>
      </dsp:txBody>
      <dsp:txXfrm>
        <a:off x="5817833" y="2325758"/>
        <a:ext cx="4697685" cy="1113357"/>
      </dsp:txXfrm>
    </dsp:sp>
    <dsp:sp modelId="{CEF0A2B7-E9B6-4F0F-AC1A-235AD6B6A223}">
      <dsp:nvSpPr>
        <dsp:cNvPr id="0" name=""/>
        <dsp:cNvSpPr/>
      </dsp:nvSpPr>
      <dsp:spPr>
        <a:xfrm>
          <a:off x="5675282" y="265168"/>
          <a:ext cx="4766961" cy="1404997"/>
        </a:xfrm>
        <a:prstGeom prst="roundRect">
          <a:avLst>
            <a:gd name="adj" fmla="val 10000"/>
          </a:avLst>
        </a:prstGeom>
        <a:solidFill>
          <a:srgbClr val="019E8B">
            <a:hueOff val="1360390"/>
            <a:satOff val="1243"/>
            <a:lumOff val="11571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latin typeface="Calibri Light"/>
              <a:ea typeface="+mn-ea"/>
              <a:cs typeface="+mn-cs"/>
            </a:rPr>
            <a:t>Обобщение и описание результатов. </a:t>
          </a:r>
          <a:endParaRPr lang="ru-RU" sz="1600" b="1" kern="1200" dirty="0" smtClean="0">
            <a:solidFill>
              <a:schemeClr val="bg1"/>
            </a:solidFill>
            <a:latin typeface="Calibri Light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libri Light"/>
              <a:ea typeface="+mn-ea"/>
              <a:cs typeface="+mn-cs"/>
            </a:rPr>
            <a:t>Диссеминация опыта</a:t>
          </a:r>
          <a:endParaRPr lang="ru-RU" sz="1600" b="1" kern="1200" dirty="0">
            <a:solidFill>
              <a:schemeClr val="bg1"/>
            </a:solidFill>
            <a:latin typeface="Calibri Light"/>
            <a:ea typeface="+mn-ea"/>
            <a:cs typeface="+mn-cs"/>
          </a:endParaRPr>
        </a:p>
      </dsp:txBody>
      <dsp:txXfrm>
        <a:off x="5716433" y="306319"/>
        <a:ext cx="4684659" cy="13226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C6CF5-A92A-4A92-BD05-28A2502F838F}">
      <dsp:nvSpPr>
        <dsp:cNvPr id="0" name=""/>
        <dsp:cNvSpPr/>
      </dsp:nvSpPr>
      <dsp:spPr>
        <a:xfrm>
          <a:off x="25884" y="51367"/>
          <a:ext cx="2470881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/>
            <a:t>Постоянные</a:t>
          </a:r>
        </a:p>
      </dsp:txBody>
      <dsp:txXfrm>
        <a:off x="25884" y="51367"/>
        <a:ext cx="2470881" cy="489600"/>
      </dsp:txXfrm>
    </dsp:sp>
    <dsp:sp modelId="{377D5D8C-E879-4245-9705-6A4C39DB844C}">
      <dsp:nvSpPr>
        <dsp:cNvPr id="0" name=""/>
        <dsp:cNvSpPr/>
      </dsp:nvSpPr>
      <dsp:spPr>
        <a:xfrm>
          <a:off x="2534" y="585795"/>
          <a:ext cx="2470881" cy="3359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строятся на чётко определяемых участниками долгосрочных целях, характеризуется непрерывным взаимодействием, стабильным составом участников,  устойчивой мотивацией на дальнейшую деятельность</a:t>
          </a:r>
        </a:p>
      </dsp:txBody>
      <dsp:txXfrm>
        <a:off x="2534" y="585795"/>
        <a:ext cx="2470881" cy="3359880"/>
      </dsp:txXfrm>
    </dsp:sp>
    <dsp:sp modelId="{7F81B64E-2711-457A-A99A-E7405F8D8784}">
      <dsp:nvSpPr>
        <dsp:cNvPr id="0" name=""/>
        <dsp:cNvSpPr/>
      </dsp:nvSpPr>
      <dsp:spPr>
        <a:xfrm>
          <a:off x="2819338" y="96195"/>
          <a:ext cx="2470881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/>
            <a:t>Временные </a:t>
          </a:r>
        </a:p>
      </dsp:txBody>
      <dsp:txXfrm>
        <a:off x="2819338" y="96195"/>
        <a:ext cx="2470881" cy="489600"/>
      </dsp:txXfrm>
    </dsp:sp>
    <dsp:sp modelId="{52C6DF59-B432-46DB-A436-876E6E48B13B}">
      <dsp:nvSpPr>
        <dsp:cNvPr id="0" name=""/>
        <dsp:cNvSpPr/>
      </dsp:nvSpPr>
      <dsp:spPr>
        <a:xfrm>
          <a:off x="2819338" y="585795"/>
          <a:ext cx="2470881" cy="3359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создаются в рамках каких-либо знаковых  событий или социально-значимых мероприятий</a:t>
          </a:r>
        </a:p>
      </dsp:txBody>
      <dsp:txXfrm>
        <a:off x="2819338" y="585795"/>
        <a:ext cx="2470881" cy="3359880"/>
      </dsp:txXfrm>
    </dsp:sp>
    <dsp:sp modelId="{797196B0-6723-4776-8D6A-0EDF077C3C0A}">
      <dsp:nvSpPr>
        <dsp:cNvPr id="0" name=""/>
        <dsp:cNvSpPr/>
      </dsp:nvSpPr>
      <dsp:spPr>
        <a:xfrm>
          <a:off x="5636143" y="96195"/>
          <a:ext cx="2470881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/>
            <a:t>Виртуальные </a:t>
          </a:r>
        </a:p>
      </dsp:txBody>
      <dsp:txXfrm>
        <a:off x="5636143" y="96195"/>
        <a:ext cx="2470881" cy="489600"/>
      </dsp:txXfrm>
    </dsp:sp>
    <dsp:sp modelId="{C9E9E354-A249-452D-B493-96AAFD320850}">
      <dsp:nvSpPr>
        <dsp:cNvPr id="0" name=""/>
        <dsp:cNvSpPr/>
      </dsp:nvSpPr>
      <dsp:spPr>
        <a:xfrm>
          <a:off x="5636143" y="585795"/>
          <a:ext cx="2470881" cy="3359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имеют внетерриториальный уровень общения как  особый вид коммуникативной связи</a:t>
          </a:r>
        </a:p>
      </dsp:txBody>
      <dsp:txXfrm>
        <a:off x="5636143" y="585795"/>
        <a:ext cx="2470881" cy="33598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9F0A9-F5A9-4158-AFA0-2A04EBD9011A}">
      <dsp:nvSpPr>
        <dsp:cNvPr id="0" name=""/>
        <dsp:cNvSpPr/>
      </dsp:nvSpPr>
      <dsp:spPr>
        <a:xfrm>
          <a:off x="938304" y="1489"/>
          <a:ext cx="2337299" cy="1716880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AABF0-6E17-49F7-B7DE-C6F1B16DA666}">
      <dsp:nvSpPr>
        <dsp:cNvPr id="0" name=""/>
        <dsp:cNvSpPr/>
      </dsp:nvSpPr>
      <dsp:spPr>
        <a:xfrm>
          <a:off x="861032" y="1718370"/>
          <a:ext cx="2491844" cy="92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+mj-lt"/>
            </a:rPr>
            <a:t>Организация совместных занятий, игр</a:t>
          </a:r>
        </a:p>
      </dsp:txBody>
      <dsp:txXfrm>
        <a:off x="861032" y="1718370"/>
        <a:ext cx="2491844" cy="924474"/>
      </dsp:txXfrm>
    </dsp:sp>
    <dsp:sp modelId="{DEF2FF94-EA83-47B5-BBEE-E7F8552CFC7C}">
      <dsp:nvSpPr>
        <dsp:cNvPr id="0" name=""/>
        <dsp:cNvSpPr/>
      </dsp:nvSpPr>
      <dsp:spPr>
        <a:xfrm>
          <a:off x="3602165" y="1489"/>
          <a:ext cx="2491844" cy="1716880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F004F-C718-4E9C-BCA9-55530F29FD55}">
      <dsp:nvSpPr>
        <dsp:cNvPr id="0" name=""/>
        <dsp:cNvSpPr/>
      </dsp:nvSpPr>
      <dsp:spPr>
        <a:xfrm>
          <a:off x="3602165" y="1718370"/>
          <a:ext cx="2491844" cy="92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+mj-lt"/>
            </a:rPr>
            <a:t>Совместное посещение театров, музеев, праздников</a:t>
          </a:r>
        </a:p>
      </dsp:txBody>
      <dsp:txXfrm>
        <a:off x="3602165" y="1718370"/>
        <a:ext cx="2491844" cy="924474"/>
      </dsp:txXfrm>
    </dsp:sp>
    <dsp:sp modelId="{9597AABB-6C98-46E5-86F7-97839FB07405}">
      <dsp:nvSpPr>
        <dsp:cNvPr id="0" name=""/>
        <dsp:cNvSpPr/>
      </dsp:nvSpPr>
      <dsp:spPr>
        <a:xfrm>
          <a:off x="6585381" y="1489"/>
          <a:ext cx="2491844" cy="1716880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2F809-0EC4-4562-8081-F2ED246FA2D1}">
      <dsp:nvSpPr>
        <dsp:cNvPr id="0" name=""/>
        <dsp:cNvSpPr/>
      </dsp:nvSpPr>
      <dsp:spPr>
        <a:xfrm>
          <a:off x="6343299" y="1718370"/>
          <a:ext cx="2976009" cy="92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+mj-lt"/>
            </a:rPr>
            <a:t>Выпуск «общих» газет после совместного мероприятия, размещение информации в социальных сетях, создание видеороликов</a:t>
          </a:r>
        </a:p>
      </dsp:txBody>
      <dsp:txXfrm>
        <a:off x="6343299" y="1718370"/>
        <a:ext cx="2976009" cy="924474"/>
      </dsp:txXfrm>
    </dsp:sp>
    <dsp:sp modelId="{91ABD67E-F25C-492B-880F-5466F5F48B86}">
      <dsp:nvSpPr>
        <dsp:cNvPr id="0" name=""/>
        <dsp:cNvSpPr/>
      </dsp:nvSpPr>
      <dsp:spPr>
        <a:xfrm>
          <a:off x="1201630" y="2892028"/>
          <a:ext cx="2294813" cy="1716880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BBF29-4916-465A-9282-D8801827CAF5}">
      <dsp:nvSpPr>
        <dsp:cNvPr id="0" name=""/>
        <dsp:cNvSpPr/>
      </dsp:nvSpPr>
      <dsp:spPr>
        <a:xfrm>
          <a:off x="1103115" y="4608909"/>
          <a:ext cx="2491844" cy="92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+mj-lt"/>
            </a:rPr>
            <a:t>Проведение экскурсий, походов, экспедиций</a:t>
          </a:r>
        </a:p>
      </dsp:txBody>
      <dsp:txXfrm>
        <a:off x="1103115" y="4608909"/>
        <a:ext cx="2491844" cy="924474"/>
      </dsp:txXfrm>
    </dsp:sp>
    <dsp:sp modelId="{A54BBFCD-24B7-45A2-9734-F81854FD45A7}">
      <dsp:nvSpPr>
        <dsp:cNvPr id="0" name=""/>
        <dsp:cNvSpPr/>
      </dsp:nvSpPr>
      <dsp:spPr>
        <a:xfrm>
          <a:off x="3880131" y="2892028"/>
          <a:ext cx="2420078" cy="1716880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57E8D-682B-4055-9581-7DF0FB7B578A}">
      <dsp:nvSpPr>
        <dsp:cNvPr id="0" name=""/>
        <dsp:cNvSpPr/>
      </dsp:nvSpPr>
      <dsp:spPr>
        <a:xfrm>
          <a:off x="3844248" y="4608909"/>
          <a:ext cx="2491844" cy="92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+mj-lt"/>
            </a:rPr>
            <a:t>Проведение </a:t>
          </a:r>
          <a:r>
            <a:rPr lang="ru-RU" sz="1400" b="1" kern="1200" dirty="0" err="1">
              <a:latin typeface="+mj-lt"/>
            </a:rPr>
            <a:t>тренинговых</a:t>
          </a:r>
          <a:r>
            <a:rPr lang="ru-RU" sz="1400" b="1" kern="1200" dirty="0">
              <a:latin typeface="+mj-lt"/>
            </a:rPr>
            <a:t> занятий</a:t>
          </a:r>
        </a:p>
      </dsp:txBody>
      <dsp:txXfrm>
        <a:off x="3844248" y="4608909"/>
        <a:ext cx="2491844" cy="924474"/>
      </dsp:txXfrm>
    </dsp:sp>
    <dsp:sp modelId="{39652628-ADE9-41D6-8AAF-73CD7DD13713}">
      <dsp:nvSpPr>
        <dsp:cNvPr id="0" name=""/>
        <dsp:cNvSpPr/>
      </dsp:nvSpPr>
      <dsp:spPr>
        <a:xfrm>
          <a:off x="6585381" y="2892028"/>
          <a:ext cx="2491844" cy="1716880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52C67-4586-4FA2-BA15-56D9ED6CC62B}">
      <dsp:nvSpPr>
        <dsp:cNvPr id="0" name=""/>
        <dsp:cNvSpPr/>
      </dsp:nvSpPr>
      <dsp:spPr>
        <a:xfrm>
          <a:off x="6585381" y="4608909"/>
          <a:ext cx="2491844" cy="92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+mj-lt"/>
            </a:rPr>
            <a:t>Посиделки, конференции, круглые столы</a:t>
          </a:r>
        </a:p>
      </dsp:txBody>
      <dsp:txXfrm>
        <a:off x="6585381" y="4608909"/>
        <a:ext cx="2491844" cy="9244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5FA3E-2036-4452-A644-3D5E480B2743}">
      <dsp:nvSpPr>
        <dsp:cNvPr id="0" name=""/>
        <dsp:cNvSpPr/>
      </dsp:nvSpPr>
      <dsp:spPr>
        <a:xfrm>
          <a:off x="0" y="0"/>
          <a:ext cx="6449903" cy="9002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j-lt"/>
            </a:rPr>
            <a:t>Интригующее начало, отвечающее потребностям детей.</a:t>
          </a:r>
          <a:endParaRPr lang="ru-RU" sz="2000" b="1" kern="1200" dirty="0">
            <a:solidFill>
              <a:schemeClr val="tx1"/>
            </a:solidFill>
            <a:latin typeface="+mj-lt"/>
          </a:endParaRPr>
        </a:p>
      </dsp:txBody>
      <dsp:txXfrm>
        <a:off x="26368" y="26368"/>
        <a:ext cx="5373126" cy="847519"/>
      </dsp:txXfrm>
    </dsp:sp>
    <dsp:sp modelId="{6A37292E-606E-4E6A-AFD2-248525451FC5}">
      <dsp:nvSpPr>
        <dsp:cNvPr id="0" name=""/>
        <dsp:cNvSpPr/>
      </dsp:nvSpPr>
      <dsp:spPr>
        <a:xfrm>
          <a:off x="481648" y="1025290"/>
          <a:ext cx="6449903" cy="900255"/>
        </a:xfrm>
        <a:prstGeom prst="roundRect">
          <a:avLst>
            <a:gd name="adj" fmla="val 10000"/>
          </a:avLst>
        </a:prstGeom>
        <a:solidFill>
          <a:schemeClr val="accent5">
            <a:hueOff val="-774129"/>
            <a:satOff val="7761"/>
            <a:lumOff val="-5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j-lt"/>
            </a:rPr>
            <a:t>Определение взрослыми цели детско-взрослой общности, её мотивации.</a:t>
          </a:r>
          <a:endParaRPr lang="ru-RU" sz="2000" b="1" kern="1200" dirty="0">
            <a:solidFill>
              <a:schemeClr val="tx1"/>
            </a:solidFill>
            <a:latin typeface="+mj-lt"/>
          </a:endParaRPr>
        </a:p>
      </dsp:txBody>
      <dsp:txXfrm>
        <a:off x="508016" y="1051658"/>
        <a:ext cx="5330352" cy="847519"/>
      </dsp:txXfrm>
    </dsp:sp>
    <dsp:sp modelId="{51291B7B-5791-4A6F-812D-00E41A780268}">
      <dsp:nvSpPr>
        <dsp:cNvPr id="0" name=""/>
        <dsp:cNvSpPr/>
      </dsp:nvSpPr>
      <dsp:spPr>
        <a:xfrm>
          <a:off x="963297" y="2050581"/>
          <a:ext cx="6449903" cy="900255"/>
        </a:xfrm>
        <a:prstGeom prst="roundRect">
          <a:avLst>
            <a:gd name="adj" fmla="val 10000"/>
          </a:avLst>
        </a:prstGeom>
        <a:solidFill>
          <a:schemeClr val="accent5">
            <a:hueOff val="-1548259"/>
            <a:satOff val="15522"/>
            <a:lumOff val="-10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j-lt"/>
            </a:rPr>
            <a:t>Привлечение детей к участию в планировании деятельности и реализации намеченного плана.</a:t>
          </a:r>
          <a:endParaRPr lang="ru-RU" sz="2000" b="1" kern="1200" dirty="0">
            <a:solidFill>
              <a:schemeClr val="tx1"/>
            </a:solidFill>
            <a:latin typeface="+mj-lt"/>
          </a:endParaRPr>
        </a:p>
      </dsp:txBody>
      <dsp:txXfrm>
        <a:off x="989665" y="2076949"/>
        <a:ext cx="5330352" cy="847519"/>
      </dsp:txXfrm>
    </dsp:sp>
    <dsp:sp modelId="{71892365-85A2-4207-9BBE-AF3510EE9FF2}">
      <dsp:nvSpPr>
        <dsp:cNvPr id="0" name=""/>
        <dsp:cNvSpPr/>
      </dsp:nvSpPr>
      <dsp:spPr>
        <a:xfrm>
          <a:off x="1444945" y="3075872"/>
          <a:ext cx="6449903" cy="900255"/>
        </a:xfrm>
        <a:prstGeom prst="roundRect">
          <a:avLst>
            <a:gd name="adj" fmla="val 10000"/>
          </a:avLst>
        </a:prstGeom>
        <a:solidFill>
          <a:schemeClr val="accent5">
            <a:hueOff val="-2322388"/>
            <a:satOff val="23283"/>
            <a:lumOff val="-16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j-lt"/>
            </a:rPr>
            <a:t>Совместное движение взрослых и детей к результату.</a:t>
          </a:r>
          <a:endParaRPr lang="ru-RU" sz="2000" b="1" kern="1200" dirty="0">
            <a:solidFill>
              <a:schemeClr val="tx1"/>
            </a:solidFill>
            <a:latin typeface="+mj-lt"/>
          </a:endParaRPr>
        </a:p>
      </dsp:txBody>
      <dsp:txXfrm>
        <a:off x="1471313" y="3102240"/>
        <a:ext cx="5330352" cy="847519"/>
      </dsp:txXfrm>
    </dsp:sp>
    <dsp:sp modelId="{46910C37-AFB2-48BF-865B-AA4ACBB11AFE}">
      <dsp:nvSpPr>
        <dsp:cNvPr id="0" name=""/>
        <dsp:cNvSpPr/>
      </dsp:nvSpPr>
      <dsp:spPr>
        <a:xfrm>
          <a:off x="1926594" y="4101163"/>
          <a:ext cx="6449903" cy="900255"/>
        </a:xfrm>
        <a:prstGeom prst="roundRect">
          <a:avLst>
            <a:gd name="adj" fmla="val 10000"/>
          </a:avLst>
        </a:prstGeom>
        <a:solidFill>
          <a:schemeClr val="accent5">
            <a:hueOff val="-3096518"/>
            <a:satOff val="31044"/>
            <a:lumOff val="-2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j-lt"/>
            </a:rPr>
            <a:t>Совместный анализ выполнения проекта, переживание результата.</a:t>
          </a:r>
          <a:endParaRPr lang="ru-RU" sz="2000" b="1" kern="1200" dirty="0">
            <a:solidFill>
              <a:schemeClr val="tx1"/>
            </a:solidFill>
            <a:latin typeface="+mj-lt"/>
          </a:endParaRPr>
        </a:p>
      </dsp:txBody>
      <dsp:txXfrm>
        <a:off x="1952962" y="4127531"/>
        <a:ext cx="5330352" cy="847519"/>
      </dsp:txXfrm>
    </dsp:sp>
    <dsp:sp modelId="{A0458C92-AA93-4D61-A57B-EF9767C50C32}">
      <dsp:nvSpPr>
        <dsp:cNvPr id="0" name=""/>
        <dsp:cNvSpPr/>
      </dsp:nvSpPr>
      <dsp:spPr>
        <a:xfrm>
          <a:off x="5864737" y="657686"/>
          <a:ext cx="585166" cy="58516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5996399" y="657686"/>
        <a:ext cx="321842" cy="440337"/>
      </dsp:txXfrm>
    </dsp:sp>
    <dsp:sp modelId="{48FA0DFC-09BC-4730-A610-2C67AB046697}">
      <dsp:nvSpPr>
        <dsp:cNvPr id="0" name=""/>
        <dsp:cNvSpPr/>
      </dsp:nvSpPr>
      <dsp:spPr>
        <a:xfrm>
          <a:off x="6346386" y="1682977"/>
          <a:ext cx="585166" cy="58516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210906"/>
            <a:satOff val="-1122"/>
            <a:lumOff val="-103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6478048" y="1682977"/>
        <a:ext cx="321842" cy="440337"/>
      </dsp:txXfrm>
    </dsp:sp>
    <dsp:sp modelId="{3CB301A1-D19F-4DE6-B2CF-33383A8ED1C7}">
      <dsp:nvSpPr>
        <dsp:cNvPr id="0" name=""/>
        <dsp:cNvSpPr/>
      </dsp:nvSpPr>
      <dsp:spPr>
        <a:xfrm>
          <a:off x="6828034" y="2693264"/>
          <a:ext cx="585166" cy="58516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421813"/>
            <a:satOff val="-2243"/>
            <a:lumOff val="-207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6959696" y="2693264"/>
        <a:ext cx="321842" cy="440337"/>
      </dsp:txXfrm>
    </dsp:sp>
    <dsp:sp modelId="{DC9D6F00-0DF4-4399-939D-9EC1767277D8}">
      <dsp:nvSpPr>
        <dsp:cNvPr id="0" name=""/>
        <dsp:cNvSpPr/>
      </dsp:nvSpPr>
      <dsp:spPr>
        <a:xfrm>
          <a:off x="7309683" y="3728557"/>
          <a:ext cx="585166" cy="58516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632719"/>
            <a:satOff val="-3365"/>
            <a:lumOff val="-310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7441345" y="3728557"/>
        <a:ext cx="321842" cy="4403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6328E-15A9-439F-BE05-C63E6457D2F7}">
      <dsp:nvSpPr>
        <dsp:cNvPr id="0" name=""/>
        <dsp:cNvSpPr/>
      </dsp:nvSpPr>
      <dsp:spPr>
        <a:xfrm>
          <a:off x="1998233" y="481846"/>
          <a:ext cx="3373774" cy="1243107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99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latin typeface="+mj-lt"/>
            </a:rPr>
            <a:t>«Зимние узоры» - 10 победителей и призеров, </a:t>
          </a:r>
          <a:endParaRPr lang="ru-RU" sz="1400" b="1" kern="1200" dirty="0" smtClean="0">
            <a:latin typeface="+mj-lt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+mj-lt"/>
            </a:rPr>
            <a:t>1 </a:t>
          </a:r>
          <a:r>
            <a:rPr lang="ru-RU" sz="1400" b="1" kern="1200" dirty="0">
              <a:latin typeface="+mj-lt"/>
            </a:rPr>
            <a:t>педагог – победитель </a:t>
          </a:r>
        </a:p>
      </dsp:txBody>
      <dsp:txXfrm>
        <a:off x="1998233" y="481846"/>
        <a:ext cx="3373774" cy="1243107"/>
      </dsp:txXfrm>
    </dsp:sp>
    <dsp:sp modelId="{CBCBE131-44E6-4944-9FFE-ACC6C89C648C}">
      <dsp:nvSpPr>
        <dsp:cNvPr id="0" name=""/>
        <dsp:cNvSpPr/>
      </dsp:nvSpPr>
      <dsp:spPr>
        <a:xfrm>
          <a:off x="673136" y="101180"/>
          <a:ext cx="1710112" cy="1793549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16222-BCD1-4C8A-B5CA-38159E9D526B}">
      <dsp:nvSpPr>
        <dsp:cNvPr id="0" name=""/>
        <dsp:cNvSpPr/>
      </dsp:nvSpPr>
      <dsp:spPr>
        <a:xfrm>
          <a:off x="6913589" y="527295"/>
          <a:ext cx="2617965" cy="1243107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99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latin typeface="+mj-lt"/>
            </a:rPr>
            <a:t>«Вселенная детского творчества» - </a:t>
          </a:r>
          <a:endParaRPr lang="ru-RU" sz="1400" b="1" kern="1200" dirty="0" smtClean="0">
            <a:latin typeface="+mj-lt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+mj-lt"/>
            </a:rPr>
            <a:t>12 </a:t>
          </a:r>
          <a:r>
            <a:rPr lang="ru-RU" sz="1400" b="1" kern="1200" dirty="0">
              <a:latin typeface="+mj-lt"/>
            </a:rPr>
            <a:t>победителей и призеров, 2 педагога – победители</a:t>
          </a:r>
        </a:p>
      </dsp:txBody>
      <dsp:txXfrm>
        <a:off x="6913589" y="527295"/>
        <a:ext cx="2617965" cy="1243107"/>
      </dsp:txXfrm>
    </dsp:sp>
    <dsp:sp modelId="{78DAE2D0-79B3-4467-8BBB-39992446711F}">
      <dsp:nvSpPr>
        <dsp:cNvPr id="0" name=""/>
        <dsp:cNvSpPr/>
      </dsp:nvSpPr>
      <dsp:spPr>
        <a:xfrm>
          <a:off x="5177203" y="155466"/>
          <a:ext cx="1795737" cy="1684977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F95FC-B78F-4888-8581-EA45D83C3A52}">
      <dsp:nvSpPr>
        <dsp:cNvPr id="0" name=""/>
        <dsp:cNvSpPr/>
      </dsp:nvSpPr>
      <dsp:spPr>
        <a:xfrm>
          <a:off x="2399621" y="2597993"/>
          <a:ext cx="2514180" cy="1243107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99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+mj-lt"/>
            </a:rPr>
            <a:t>«Пожарная ярмарка» - Востриков Григорий – победитель, участие в краевом этапе</a:t>
          </a:r>
        </a:p>
      </dsp:txBody>
      <dsp:txXfrm>
        <a:off x="2399621" y="2597993"/>
        <a:ext cx="2514180" cy="1243107"/>
      </dsp:txXfrm>
    </dsp:sp>
    <dsp:sp modelId="{0E6B67B2-0B01-49E0-ABD1-FEBF2189FEAC}">
      <dsp:nvSpPr>
        <dsp:cNvPr id="0" name=""/>
        <dsp:cNvSpPr/>
      </dsp:nvSpPr>
      <dsp:spPr>
        <a:xfrm>
          <a:off x="655649" y="2158881"/>
          <a:ext cx="2140083" cy="1861187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491A1-8555-44EC-8968-D0F9AFA7D761}">
      <dsp:nvSpPr>
        <dsp:cNvPr id="0" name=""/>
        <dsp:cNvSpPr/>
      </dsp:nvSpPr>
      <dsp:spPr>
        <a:xfrm>
          <a:off x="5859735" y="2509148"/>
          <a:ext cx="3662533" cy="1521265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99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latin typeface="+mj-lt"/>
            </a:rPr>
            <a:t>Благотворительная ярмарка </a:t>
          </a:r>
          <a:endParaRPr lang="ru-RU" sz="1400" b="1" kern="1200" dirty="0" smtClean="0">
            <a:latin typeface="+mj-lt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+mj-lt"/>
            </a:rPr>
            <a:t>«</a:t>
          </a:r>
          <a:r>
            <a:rPr lang="ru-RU" sz="1400" b="1" kern="1200" dirty="0">
              <a:latin typeface="+mj-lt"/>
            </a:rPr>
            <a:t>Дари добро!» - 63 родителя, </a:t>
          </a:r>
          <a:endParaRPr lang="ru-RU" sz="1400" b="1" kern="1200" dirty="0" smtClean="0">
            <a:latin typeface="+mj-lt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+mj-lt"/>
            </a:rPr>
            <a:t>157 </a:t>
          </a:r>
          <a:r>
            <a:rPr lang="ru-RU" sz="1400" b="1" kern="1200" dirty="0">
              <a:latin typeface="+mj-lt"/>
            </a:rPr>
            <a:t>учащихся</a:t>
          </a:r>
        </a:p>
      </dsp:txBody>
      <dsp:txXfrm>
        <a:off x="5859735" y="2509148"/>
        <a:ext cx="3662533" cy="1521265"/>
      </dsp:txXfrm>
    </dsp:sp>
    <dsp:sp modelId="{CB05E73E-7E0D-48CC-9FC5-E64D4D973AC6}">
      <dsp:nvSpPr>
        <dsp:cNvPr id="0" name=""/>
        <dsp:cNvSpPr/>
      </dsp:nvSpPr>
      <dsp:spPr>
        <a:xfrm>
          <a:off x="4928980" y="2125205"/>
          <a:ext cx="1250737" cy="2104958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4C702-0A80-460A-BA04-672029A5F079}">
      <dsp:nvSpPr>
        <dsp:cNvPr id="0" name=""/>
        <dsp:cNvSpPr/>
      </dsp:nvSpPr>
      <dsp:spPr>
        <a:xfrm>
          <a:off x="4263342" y="4582430"/>
          <a:ext cx="2809980" cy="1069855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99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latin typeface="+mj-lt"/>
            </a:rPr>
            <a:t>Праздник Урожая – </a:t>
          </a:r>
          <a:endParaRPr lang="ru-RU" sz="1400" b="1" kern="1200" dirty="0" smtClean="0">
            <a:latin typeface="+mj-lt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+mj-lt"/>
            </a:rPr>
            <a:t>35 </a:t>
          </a:r>
          <a:r>
            <a:rPr lang="ru-RU" sz="1400" b="1" kern="1200" dirty="0">
              <a:latin typeface="+mj-lt"/>
            </a:rPr>
            <a:t>родителей, </a:t>
          </a:r>
          <a:endParaRPr lang="ru-RU" sz="1400" b="1" kern="1200" dirty="0" smtClean="0">
            <a:latin typeface="+mj-lt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+mj-lt"/>
            </a:rPr>
            <a:t>198 </a:t>
          </a:r>
          <a:r>
            <a:rPr lang="ru-RU" sz="1400" b="1" kern="1200" dirty="0">
              <a:latin typeface="+mj-lt"/>
            </a:rPr>
            <a:t>учащихся</a:t>
          </a:r>
        </a:p>
      </dsp:txBody>
      <dsp:txXfrm>
        <a:off x="4263342" y="4582430"/>
        <a:ext cx="2809980" cy="1069855"/>
      </dsp:txXfrm>
    </dsp:sp>
    <dsp:sp modelId="{8D8D2CF9-446B-44B8-B49E-7F0B22B3290F}">
      <dsp:nvSpPr>
        <dsp:cNvPr id="0" name=""/>
        <dsp:cNvSpPr/>
      </dsp:nvSpPr>
      <dsp:spPr>
        <a:xfrm>
          <a:off x="1808298" y="4328444"/>
          <a:ext cx="2516016" cy="1305263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0C87F-46EE-4068-864A-CD99FF123005}">
      <dsp:nvSpPr>
        <dsp:cNvPr id="0" name=""/>
        <dsp:cNvSpPr/>
      </dsp:nvSpPr>
      <dsp:spPr>
        <a:xfrm>
          <a:off x="2328076" y="1039958"/>
          <a:ext cx="2518357" cy="1641812"/>
        </a:xfrm>
        <a:prstGeom prst="rect">
          <a:avLst/>
        </a:prstGeom>
        <a:solidFill>
          <a:srgbClr val="000000">
            <a:alpha val="4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055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rPr>
            <a:t>Работа с </a:t>
          </a:r>
          <a:r>
            <a:rPr lang="en-US" sz="2000" b="0" kern="1200" noProof="0" dirty="0">
              <a:solidFill>
                <a:prstClr val="black"/>
              </a:solidFill>
              <a:latin typeface="Calibri"/>
              <a:ea typeface="+mn-ea"/>
              <a:cs typeface="+mn-cs"/>
            </a:rPr>
            <a:t>G</a:t>
          </a:r>
          <a:r>
            <a: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rPr>
            <a:t>oogle</a:t>
          </a:r>
          <a:r>
            <a: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rPr>
            <a:t> Картами</a:t>
          </a:r>
          <a:endParaRPr lang="ru-RU" sz="20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2328076" y="1039958"/>
        <a:ext cx="2518357" cy="1641812"/>
      </dsp:txXfrm>
    </dsp:sp>
    <dsp:sp modelId="{8953EB95-B1C3-40F9-ADC2-9395C505ADD7}">
      <dsp:nvSpPr>
        <dsp:cNvPr id="0" name=""/>
        <dsp:cNvSpPr/>
      </dsp:nvSpPr>
      <dsp:spPr>
        <a:xfrm>
          <a:off x="2062" y="810663"/>
          <a:ext cx="2933072" cy="2182479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DC684-1AE1-42E6-988B-8336BF1CB810}">
      <dsp:nvSpPr>
        <dsp:cNvPr id="0" name=""/>
        <dsp:cNvSpPr/>
      </dsp:nvSpPr>
      <dsp:spPr>
        <a:xfrm>
          <a:off x="7681653" y="1370381"/>
          <a:ext cx="2715479" cy="1077899"/>
        </a:xfrm>
        <a:prstGeom prst="rect">
          <a:avLst/>
        </a:prstGeom>
        <a:solidFill>
          <a:srgbClr val="000000">
            <a:alpha val="4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055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/>
              <a:ea typeface="+mn-ea"/>
              <a:cs typeface="+mn-cs"/>
            </a:rPr>
            <a:t>Проведение химического исследования</a:t>
          </a:r>
          <a:endParaRPr lang="ru-RU" sz="2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 Light"/>
            <a:ea typeface="+mn-ea"/>
            <a:cs typeface="+mn-cs"/>
          </a:endParaRPr>
        </a:p>
      </dsp:txBody>
      <dsp:txXfrm>
        <a:off x="7681653" y="1370381"/>
        <a:ext cx="2715479" cy="1077899"/>
      </dsp:txXfrm>
    </dsp:sp>
    <dsp:sp modelId="{C094FE9D-51A4-4EC0-83DC-2387E55A2B18}">
      <dsp:nvSpPr>
        <dsp:cNvPr id="0" name=""/>
        <dsp:cNvSpPr/>
      </dsp:nvSpPr>
      <dsp:spPr>
        <a:xfrm>
          <a:off x="5315479" y="925225"/>
          <a:ext cx="2901352" cy="1953355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55945-11B1-4835-9826-97B04D54A26F}">
      <dsp:nvSpPr>
        <dsp:cNvPr id="0" name=""/>
        <dsp:cNvSpPr/>
      </dsp:nvSpPr>
      <dsp:spPr>
        <a:xfrm>
          <a:off x="3654917" y="3422944"/>
          <a:ext cx="5253801" cy="1641812"/>
        </a:xfrm>
        <a:prstGeom prst="rect">
          <a:avLst/>
        </a:prstGeom>
        <a:solidFill>
          <a:srgbClr val="000000">
            <a:alpha val="4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055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/>
              <a:ea typeface="+mn-ea"/>
              <a:cs typeface="+mn-cs"/>
            </a:rPr>
            <a:t>Ползуновская межрегиональная открытая олимпиада школьников по комплексу естественно-научных дисциплин - </a:t>
          </a:r>
          <a:r>
            <a:rPr lang="ru-RU" sz="2000" b="1" i="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/>
              <a:ea typeface="+mn-ea"/>
              <a:cs typeface="+mn-cs"/>
            </a:rPr>
            <a:t>Балаганская</a:t>
          </a:r>
          <a:r>
            <a:rPr lang="ru-RU" sz="2000" b="1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 Light"/>
              <a:ea typeface="+mn-ea"/>
              <a:cs typeface="+mn-cs"/>
            </a:rPr>
            <a:t> Дарья – 2 место, Алпатов Александр – 2 место</a:t>
          </a:r>
          <a:endParaRPr lang="ru-RU" sz="2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 Light"/>
            <a:ea typeface="+mn-ea"/>
            <a:cs typeface="+mn-cs"/>
          </a:endParaRPr>
        </a:p>
      </dsp:txBody>
      <dsp:txXfrm>
        <a:off x="3654917" y="3422944"/>
        <a:ext cx="5253801" cy="1641812"/>
      </dsp:txXfrm>
    </dsp:sp>
    <dsp:sp modelId="{F0C2D238-FD6A-4088-89D4-7898D418551E}">
      <dsp:nvSpPr>
        <dsp:cNvPr id="0" name=""/>
        <dsp:cNvSpPr/>
      </dsp:nvSpPr>
      <dsp:spPr>
        <a:xfrm>
          <a:off x="2296133" y="3181038"/>
          <a:ext cx="1813581" cy="2009468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EABA0-F19D-4BB6-9334-ECB84DE19108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B297A-0963-4DB3-ACE2-87984D508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2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485A-3B8C-492C-8FC0-DE5EA3AB77E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8C6F-F0C0-4412-ACFB-E2226CB83C1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68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485A-3B8C-492C-8FC0-DE5EA3AB77E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8C6F-F0C0-4412-ACFB-E2226CB83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66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485A-3B8C-492C-8FC0-DE5EA3AB77E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8C6F-F0C0-4412-ACFB-E2226CB83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69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7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68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36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54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41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57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58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9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485A-3B8C-492C-8FC0-DE5EA3AB77E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8C6F-F0C0-4412-ACFB-E2226CB83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92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48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63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07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56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31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21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31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35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56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8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485A-3B8C-492C-8FC0-DE5EA3AB77E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8C6F-F0C0-4412-ACFB-E2226CB83C1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738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5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90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36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48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351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06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57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661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68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5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485A-3B8C-492C-8FC0-DE5EA3AB77E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8C6F-F0C0-4412-ACFB-E2226CB83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215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9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738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975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48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8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485A-3B8C-492C-8FC0-DE5EA3AB77E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8C6F-F0C0-4412-ACFB-E2226CB83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07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485A-3B8C-492C-8FC0-DE5EA3AB77E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8C6F-F0C0-4412-ACFB-E2226CB83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0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485A-3B8C-492C-8FC0-DE5EA3AB77E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8C6F-F0C0-4412-ACFB-E2226CB83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90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3A9485A-3B8C-492C-8FC0-DE5EA3AB77E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5F8C6F-F0C0-4412-ACFB-E2226CB83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21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485A-3B8C-492C-8FC0-DE5EA3AB77E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8C6F-F0C0-4412-ACFB-E2226CB83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3A9485A-3B8C-492C-8FC0-DE5EA3AB77E9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F5F8C6F-F0C0-4412-ACFB-E2226CB83C1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54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5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7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6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11" Type="http://schemas.openxmlformats.org/officeDocument/2006/relationships/image" Target="../media/image33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32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EC68DD-1BD1-4EC4-920A-BE148E18DF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" y="0"/>
            <a:ext cx="1217539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899D99-D919-47E2-9D29-93E535F9B89D}"/>
              </a:ext>
            </a:extLst>
          </p:cNvPr>
          <p:cNvSpPr txBox="1"/>
          <p:nvPr/>
        </p:nvSpPr>
        <p:spPr>
          <a:xfrm>
            <a:off x="10903533" y="335399"/>
            <a:ext cx="374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5D9B"/>
                </a:solidFill>
                <a:latin typeface="FranklinGothicDemiC" panose="020B0500000000000000" pitchFamily="34" charset="0"/>
              </a:rPr>
              <a:t>3</a:t>
            </a:r>
            <a:endParaRPr lang="ru-RU" dirty="0">
              <a:solidFill>
                <a:srgbClr val="005D9B"/>
              </a:solidFill>
              <a:latin typeface="FranklinGothicDemiC" panose="020B0500000000000000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EC68DD-1BD1-4EC4-920A-BE148E18DF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3" y="0"/>
            <a:ext cx="12175397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3587813"/>
          </a:xfrm>
        </p:spPr>
        <p:txBody>
          <a:bodyPr>
            <a:normAutofit/>
          </a:bodyPr>
          <a:lstStyle/>
          <a:p>
            <a:pPr lvl="0" algn="ctr" defTabSz="4572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4000" b="1" spc="0" dirty="0" smtClean="0">
                <a:solidFill>
                  <a:srgbClr val="E48312">
                    <a:lumMod val="75000"/>
                  </a:srgbClr>
                </a:solidFill>
                <a:latin typeface="Fedra Sans Pro"/>
                <a:ea typeface="+mn-ea"/>
                <a:cs typeface="+mn-cs"/>
                <a:sym typeface="Calibri" pitchFamily="34" charset="0"/>
              </a:rPr>
              <a:t>Организация и деятельность </a:t>
            </a:r>
            <a:r>
              <a:rPr lang="ru-RU" sz="4000" b="1" spc="0" dirty="0">
                <a:solidFill>
                  <a:srgbClr val="E48312">
                    <a:lumMod val="75000"/>
                  </a:srgbClr>
                </a:solidFill>
                <a:latin typeface="Fedra Sans Pro"/>
                <a:ea typeface="+mn-ea"/>
                <a:cs typeface="+mn-cs"/>
                <a:sym typeface="Calibri" pitchFamily="34" charset="0"/>
              </a:rPr>
              <a:t/>
            </a:r>
            <a:br>
              <a:rPr lang="ru-RU" sz="4000" b="1" spc="0" dirty="0">
                <a:solidFill>
                  <a:srgbClr val="E48312">
                    <a:lumMod val="75000"/>
                  </a:srgbClr>
                </a:solidFill>
                <a:latin typeface="Fedra Sans Pro"/>
                <a:ea typeface="+mn-ea"/>
                <a:cs typeface="+mn-cs"/>
                <a:sym typeface="Calibri" pitchFamily="34" charset="0"/>
              </a:rPr>
            </a:br>
            <a:r>
              <a:rPr lang="ru-RU" sz="4000" b="1" spc="0" dirty="0">
                <a:solidFill>
                  <a:srgbClr val="E48312">
                    <a:lumMod val="75000"/>
                  </a:srgbClr>
                </a:solidFill>
                <a:latin typeface="Fedra Sans Pro"/>
                <a:ea typeface="+mn-ea"/>
                <a:cs typeface="+mn-cs"/>
                <a:sym typeface="Calibri" pitchFamily="34" charset="0"/>
              </a:rPr>
              <a:t>детско-взрослых </a:t>
            </a:r>
            <a:r>
              <a:rPr lang="ru-RU" sz="4000" b="1" spc="0" dirty="0" smtClean="0">
                <a:solidFill>
                  <a:srgbClr val="E48312">
                    <a:lumMod val="75000"/>
                  </a:srgbClr>
                </a:solidFill>
                <a:latin typeface="Fedra Sans Pro"/>
                <a:ea typeface="+mn-ea"/>
                <a:cs typeface="+mn-cs"/>
                <a:sym typeface="Calibri" pitchFamily="34" charset="0"/>
              </a:rPr>
              <a:t>общностей </a:t>
            </a:r>
            <a:br>
              <a:rPr lang="ru-RU" sz="4000" b="1" spc="0" dirty="0" smtClean="0">
                <a:solidFill>
                  <a:srgbClr val="E48312">
                    <a:lumMod val="75000"/>
                  </a:srgbClr>
                </a:solidFill>
                <a:latin typeface="Fedra Sans Pro"/>
                <a:ea typeface="+mn-ea"/>
                <a:cs typeface="+mn-cs"/>
                <a:sym typeface="Calibri" pitchFamily="34" charset="0"/>
              </a:rPr>
            </a:br>
            <a:r>
              <a:rPr lang="ru-RU" sz="4000" b="1" spc="0" dirty="0" smtClean="0">
                <a:solidFill>
                  <a:srgbClr val="E48312">
                    <a:lumMod val="75000"/>
                  </a:srgbClr>
                </a:solidFill>
                <a:latin typeface="Fedra Sans Pro"/>
                <a:ea typeface="+mn-ea"/>
                <a:cs typeface="+mn-cs"/>
                <a:sym typeface="Calibri" pitchFamily="34" charset="0"/>
              </a:rPr>
              <a:t>в МБОУ «</a:t>
            </a:r>
            <a:r>
              <a:rPr lang="ru-RU" sz="4000" b="1" spc="0" dirty="0" err="1">
                <a:solidFill>
                  <a:srgbClr val="E48312">
                    <a:lumMod val="75000"/>
                  </a:srgbClr>
                </a:solidFill>
                <a:latin typeface="Fedra Sans Pro"/>
                <a:ea typeface="+mn-ea"/>
                <a:cs typeface="+mn-cs"/>
                <a:sym typeface="Calibri" pitchFamily="34" charset="0"/>
              </a:rPr>
              <a:t>А</a:t>
            </a:r>
            <a:r>
              <a:rPr lang="ru-RU" sz="4000" b="1" spc="0" dirty="0" err="1" smtClean="0">
                <a:solidFill>
                  <a:srgbClr val="E48312">
                    <a:lumMod val="75000"/>
                  </a:srgbClr>
                </a:solidFill>
                <a:latin typeface="Fedra Sans Pro"/>
                <a:ea typeface="+mn-ea"/>
                <a:cs typeface="+mn-cs"/>
                <a:sym typeface="Calibri" pitchFamily="34" charset="0"/>
              </a:rPr>
              <a:t>йская</a:t>
            </a:r>
            <a:r>
              <a:rPr lang="ru-RU" sz="4000" b="1" spc="0" dirty="0" smtClean="0">
                <a:solidFill>
                  <a:srgbClr val="E48312">
                    <a:lumMod val="75000"/>
                  </a:srgbClr>
                </a:solidFill>
                <a:latin typeface="Fedra Sans Pro"/>
                <a:ea typeface="+mn-ea"/>
                <a:cs typeface="+mn-cs"/>
                <a:sym typeface="Calibri" pitchFamily="34" charset="0"/>
              </a:rPr>
              <a:t> СОШ»</a:t>
            </a:r>
            <a:r>
              <a:rPr lang="ru-RU" altLang="ru-RU" sz="4000" b="1" spc="0" dirty="0">
                <a:solidFill>
                  <a:srgbClr val="E48312">
                    <a:lumMod val="75000"/>
                  </a:srgbClr>
                </a:solidFill>
                <a:latin typeface="Fedra Sans Pro"/>
                <a:ea typeface="Fedra Sans Pro Light"/>
                <a:cs typeface="Fedra Sans Pro Light"/>
                <a:sym typeface="Calibri" pitchFamily="34" charset="0"/>
              </a:rPr>
              <a:t/>
            </a:r>
            <a:br>
              <a:rPr lang="ru-RU" altLang="ru-RU" sz="4000" b="1" spc="0" dirty="0">
                <a:solidFill>
                  <a:srgbClr val="E48312">
                    <a:lumMod val="75000"/>
                  </a:srgbClr>
                </a:solidFill>
                <a:latin typeface="Fedra Sans Pro"/>
                <a:ea typeface="Fedra Sans Pro Light"/>
                <a:cs typeface="Fedra Sans Pro Light"/>
                <a:sym typeface="Calibri" pitchFamily="34" charset="0"/>
              </a:rPr>
            </a:b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7324625" y="4666268"/>
            <a:ext cx="4440025" cy="1617605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b="1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Докладчик:</a:t>
            </a:r>
            <a:endParaRPr lang="ru-RU" b="1" dirty="0">
              <a:solidFill>
                <a:schemeClr val="accent2"/>
              </a:solidFill>
              <a:latin typeface="Franklin Gothic Book" panose="020B05030201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b="1" dirty="0" err="1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Ярохина</a:t>
            </a:r>
            <a:r>
              <a:rPr lang="ru-RU" b="1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 Светлана Николаевна,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b="1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з</a:t>
            </a:r>
            <a:r>
              <a:rPr lang="ru-RU" b="1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аместитель директора по ВР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b="1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МБОУ </a:t>
            </a:r>
            <a:r>
              <a:rPr lang="ru-RU" b="1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«</a:t>
            </a:r>
            <a:r>
              <a:rPr lang="ru-RU" b="1" dirty="0" err="1">
                <a:solidFill>
                  <a:schemeClr val="accent2"/>
                </a:solidFill>
                <a:latin typeface="Franklin Gothic Book" panose="020B0503020102020204" pitchFamily="34" charset="0"/>
              </a:rPr>
              <a:t>Айская</a:t>
            </a:r>
            <a:r>
              <a:rPr lang="ru-RU" b="1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 СОШ</a:t>
            </a:r>
            <a:r>
              <a:rPr lang="ru-RU" b="1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»</a:t>
            </a:r>
            <a:endParaRPr lang="ru-RU" b="1" dirty="0">
              <a:solidFill>
                <a:schemeClr val="accent2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EC68DD-1BD1-4EC4-920A-BE148E18DF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" y="-112734"/>
            <a:ext cx="1217539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899D99-D919-47E2-9D29-93E535F9B89D}"/>
              </a:ext>
            </a:extLst>
          </p:cNvPr>
          <p:cNvSpPr txBox="1"/>
          <p:nvPr/>
        </p:nvSpPr>
        <p:spPr>
          <a:xfrm>
            <a:off x="10742024" y="212948"/>
            <a:ext cx="907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5D9B"/>
                </a:solidFill>
                <a:latin typeface="FranklinGothicDemiC" panose="020B0500000000000000" pitchFamily="34" charset="0"/>
              </a:rPr>
              <a:t>10</a:t>
            </a:r>
            <a:endParaRPr lang="ru-RU" dirty="0">
              <a:solidFill>
                <a:srgbClr val="005D9B"/>
              </a:solidFill>
              <a:latin typeface="FranklinGothicDemiC" panose="020B0500000000000000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29" y="64655"/>
            <a:ext cx="9393629" cy="631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6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EC68DD-1BD1-4EC4-920A-BE148E18DF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4" y="-50104"/>
            <a:ext cx="1217539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899D99-D919-47E2-9D29-93E535F9B89D}"/>
              </a:ext>
            </a:extLst>
          </p:cNvPr>
          <p:cNvSpPr txBox="1"/>
          <p:nvPr/>
        </p:nvSpPr>
        <p:spPr>
          <a:xfrm>
            <a:off x="10727703" y="212948"/>
            <a:ext cx="721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5D9B"/>
                </a:solidFill>
                <a:latin typeface="FranklinGothicDemiC" panose="020B0500000000000000" pitchFamily="34" charset="0"/>
              </a:rPr>
              <a:t>11</a:t>
            </a:r>
            <a:endParaRPr lang="ru-RU" dirty="0">
              <a:solidFill>
                <a:srgbClr val="005D9B"/>
              </a:solidFill>
              <a:latin typeface="FranklinGothicDemiC" panose="020B0500000000000000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691" y="425177"/>
            <a:ext cx="8892216" cy="609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3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EC68DD-1BD1-4EC4-920A-BE148E18DF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4" y="-50104"/>
            <a:ext cx="1217539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899D99-D919-47E2-9D29-93E535F9B89D}"/>
              </a:ext>
            </a:extLst>
          </p:cNvPr>
          <p:cNvSpPr txBox="1"/>
          <p:nvPr/>
        </p:nvSpPr>
        <p:spPr>
          <a:xfrm>
            <a:off x="10661715" y="212948"/>
            <a:ext cx="787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5D9B"/>
                </a:solidFill>
                <a:latin typeface="FranklinGothicDemiC" panose="020B0500000000000000" pitchFamily="34" charset="0"/>
              </a:rPr>
              <a:t>12</a:t>
            </a:r>
            <a:endParaRPr lang="ru-RU" dirty="0">
              <a:solidFill>
                <a:srgbClr val="005D9B"/>
              </a:solidFill>
              <a:latin typeface="FranklinGothicDemiC" panose="020B0500000000000000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48" r="8861"/>
          <a:stretch/>
        </p:blipFill>
        <p:spPr bwMode="auto">
          <a:xfrm>
            <a:off x="1250976" y="226779"/>
            <a:ext cx="8349672" cy="630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4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EC68DD-1BD1-4EC4-920A-BE148E18DF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4" y="0"/>
            <a:ext cx="1217539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899D99-D919-47E2-9D29-93E535F9B89D}"/>
              </a:ext>
            </a:extLst>
          </p:cNvPr>
          <p:cNvSpPr txBox="1"/>
          <p:nvPr/>
        </p:nvSpPr>
        <p:spPr>
          <a:xfrm>
            <a:off x="10784264" y="336059"/>
            <a:ext cx="86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5D9B"/>
                </a:solidFill>
                <a:latin typeface="FranklinGothicDemiC" panose="020B0500000000000000" pitchFamily="34" charset="0"/>
              </a:rPr>
              <a:t>13</a:t>
            </a:r>
            <a:endParaRPr lang="ru-RU" dirty="0">
              <a:solidFill>
                <a:srgbClr val="005D9B"/>
              </a:solidFill>
              <a:latin typeface="FranklinGothicDemiC" panose="020B0500000000000000" pitchFamily="34" charset="0"/>
            </a:endParaRPr>
          </a:p>
        </p:txBody>
      </p:sp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884114"/>
              </p:ext>
            </p:extLst>
          </p:nvPr>
        </p:nvGraphicFramePr>
        <p:xfrm>
          <a:off x="2011659" y="1149964"/>
          <a:ext cx="10180341" cy="5534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770748" y="212948"/>
            <a:ext cx="35952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FranklinGothicDemiC" panose="020B0500000000000000" pitchFamily="34" charset="0"/>
              </a:rPr>
              <a:t>Формы работы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6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200" b="1" dirty="0"/>
              <a:t>Алгоритм организации </a:t>
            </a:r>
            <a:br>
              <a:rPr lang="ru-RU" sz="3200" b="1" dirty="0"/>
            </a:br>
            <a:r>
              <a:rPr lang="ru-RU" sz="3200" b="1" dirty="0"/>
              <a:t>детско-взрослой общности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991544" y="1412777"/>
          <a:ext cx="8376498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560" y="4509121"/>
            <a:ext cx="1155356" cy="86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1585" y="5517232"/>
            <a:ext cx="126029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304" y="2492896"/>
            <a:ext cx="122413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0257" y="1412776"/>
            <a:ext cx="120912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336360" y="3592070"/>
            <a:ext cx="1031682" cy="91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/>
              <a:t>Программа детско-взрослых общностей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3394720" cy="4525963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35960" y="1268760"/>
            <a:ext cx="4474840" cy="5184576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4300" b="1" dirty="0">
                <a:latin typeface="+mj-lt"/>
              </a:rPr>
              <a:t>Пояснительная записка</a:t>
            </a:r>
          </a:p>
          <a:p>
            <a:pPr marL="0" indent="0">
              <a:buNone/>
            </a:pPr>
            <a:endParaRPr lang="ru-RU" sz="4300" dirty="0">
              <a:latin typeface="+mj-lt"/>
            </a:endParaRPr>
          </a:p>
          <a:p>
            <a:pPr marL="0" indent="0" algn="just">
              <a:buNone/>
            </a:pPr>
            <a:r>
              <a:rPr lang="ru-RU" sz="4300" dirty="0">
                <a:latin typeface="+mj-lt"/>
              </a:rPr>
              <a:t>Программа  детско-взрослой общности «Естественно - научная лаборатория «Юный натуралист»  разработана для обучающихся 5-11 классов, родителей, социальных партнеров на основе:   </a:t>
            </a:r>
          </a:p>
          <a:p>
            <a:pPr marL="0" indent="0" algn="just">
              <a:buNone/>
            </a:pPr>
            <a:r>
              <a:rPr lang="ru-RU" sz="4300" dirty="0">
                <a:latin typeface="+mj-lt"/>
              </a:rPr>
              <a:t>• Федеральный закон от 29 декабря 2012 г. № 273-ФЗ "Об образовании в Российской Федерации"</a:t>
            </a:r>
          </a:p>
          <a:p>
            <a:pPr marL="0" indent="0" algn="just">
              <a:buNone/>
            </a:pPr>
            <a:r>
              <a:rPr lang="ru-RU" sz="4300" dirty="0">
                <a:latin typeface="+mj-lt"/>
              </a:rPr>
              <a:t>• Приказ Министерства просвещения РФ от 9 ноября 2018 г. N 196 “Об утверждении Порядка организации и осуществления образовательной деятельности по дополнительным общеобразовательным программам”</a:t>
            </a:r>
          </a:p>
          <a:p>
            <a:pPr marL="0" indent="0" algn="just">
              <a:buNone/>
            </a:pPr>
            <a:r>
              <a:rPr lang="ru-RU" sz="4300" dirty="0">
                <a:latin typeface="+mj-lt"/>
              </a:rPr>
              <a:t>• Постановление Главного государственного санитарного врача Российской Федерации от 4 июля 2014 г. №  41 г. Москва «Об утверждении СанПиН 2.4.4.3172-14 «Санитарно-эпидемиологические требования к устройству, содержанию и организации режима работы образовательных организаций дополнительного образования детей». </a:t>
            </a:r>
          </a:p>
          <a:p>
            <a:pPr marL="0" indent="0" algn="just">
              <a:buNone/>
            </a:pPr>
            <a:r>
              <a:rPr lang="ru-RU" sz="4300" dirty="0">
                <a:latin typeface="+mj-lt"/>
              </a:rPr>
              <a:t>• Письмо </a:t>
            </a:r>
            <a:r>
              <a:rPr lang="ru-RU" sz="4300" dirty="0" err="1">
                <a:latin typeface="+mj-lt"/>
              </a:rPr>
              <a:t>Минобрнауки</a:t>
            </a:r>
            <a:r>
              <a:rPr lang="ru-RU" sz="4300" dirty="0">
                <a:latin typeface="+mj-lt"/>
              </a:rPr>
              <a:t> России то 18.11.2015г № 09.3242 «Методические рекомендации по проектированию дополнительных общеразвивающих программ (включая </a:t>
            </a:r>
            <a:r>
              <a:rPr lang="ru-RU" sz="4300" dirty="0" err="1">
                <a:latin typeface="+mj-lt"/>
              </a:rPr>
              <a:t>разноуровневые</a:t>
            </a:r>
            <a:r>
              <a:rPr lang="ru-RU" sz="4300" dirty="0">
                <a:latin typeface="+mj-lt"/>
              </a:rPr>
              <a:t> программы)»</a:t>
            </a:r>
          </a:p>
          <a:p>
            <a:pPr marL="0" indent="0" algn="just">
              <a:buNone/>
            </a:pPr>
            <a:r>
              <a:rPr lang="ru-RU" sz="4300" dirty="0">
                <a:latin typeface="+mj-lt"/>
              </a:rPr>
              <a:t>• Устав МБОУ «</a:t>
            </a:r>
            <a:r>
              <a:rPr lang="ru-RU" sz="4300" dirty="0" err="1">
                <a:latin typeface="+mj-lt"/>
              </a:rPr>
              <a:t>Айская</a:t>
            </a:r>
            <a:r>
              <a:rPr lang="ru-RU" sz="4300" dirty="0">
                <a:latin typeface="+mj-lt"/>
              </a:rPr>
              <a:t> СОШ»</a:t>
            </a:r>
          </a:p>
          <a:p>
            <a:pPr marL="0" indent="0" algn="just">
              <a:buNone/>
            </a:pPr>
            <a:r>
              <a:rPr lang="ru-RU" sz="4300" dirty="0">
                <a:latin typeface="+mj-lt"/>
              </a:rPr>
              <a:t>• Программа воспитания и социализации МБОУ «</a:t>
            </a:r>
            <a:r>
              <a:rPr lang="ru-RU" sz="4300" dirty="0" err="1">
                <a:latin typeface="+mj-lt"/>
              </a:rPr>
              <a:t>Айская</a:t>
            </a:r>
            <a:r>
              <a:rPr lang="ru-RU" sz="4300" dirty="0">
                <a:latin typeface="+mj-lt"/>
              </a:rPr>
              <a:t> СОШ»  «Ассоциация Больших и маленьких»</a:t>
            </a:r>
          </a:p>
          <a:p>
            <a:endParaRPr lang="ru-RU" sz="43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1200" y="1268760"/>
            <a:ext cx="3394720" cy="485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1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EC68DD-1BD1-4EC4-920A-BE148E18DF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3" y="0"/>
            <a:ext cx="1217539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899D99-D919-47E2-9D29-93E535F9B89D}"/>
              </a:ext>
            </a:extLst>
          </p:cNvPr>
          <p:cNvSpPr txBox="1"/>
          <p:nvPr/>
        </p:nvSpPr>
        <p:spPr>
          <a:xfrm>
            <a:off x="10767849" y="222662"/>
            <a:ext cx="945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5D9B"/>
                </a:solidFill>
                <a:latin typeface="FranklinGothicDemiC" panose="020B0500000000000000" pitchFamily="34" charset="0"/>
              </a:rPr>
              <a:t>16</a:t>
            </a:r>
            <a:endParaRPr lang="ru-RU" dirty="0">
              <a:solidFill>
                <a:srgbClr val="005D9B"/>
              </a:solidFill>
              <a:latin typeface="FranklinGothicDemiC" panose="020B0500000000000000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046" y="333856"/>
            <a:ext cx="11473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FranklinGothicDemiC" panose="020B0500000000000000" pitchFamily="34" charset="0"/>
              </a:rPr>
              <a:t>Мастерская «Арт-</a:t>
            </a:r>
            <a:r>
              <a:rPr lang="ru-RU" sz="3200" dirty="0" err="1">
                <a:solidFill>
                  <a:schemeClr val="bg1"/>
                </a:solidFill>
                <a:latin typeface="FranklinGothicDemiC" panose="020B0500000000000000" pitchFamily="34" charset="0"/>
              </a:rPr>
              <a:t>ленд</a:t>
            </a:r>
            <a:r>
              <a:rPr lang="ru-RU" sz="3200" dirty="0">
                <a:solidFill>
                  <a:schemeClr val="bg1"/>
                </a:solidFill>
                <a:latin typeface="FranklinGothicDemiC" panose="020B0500000000000000" pitchFamily="34" charset="0"/>
              </a:rPr>
              <a:t>»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3742" y="1123678"/>
            <a:ext cx="2481263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0813" y="4907463"/>
            <a:ext cx="2869422" cy="72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228" y="1571318"/>
            <a:ext cx="3054216" cy="2290662"/>
          </a:xfrm>
          <a:prstGeom prst="rect">
            <a:avLst/>
          </a:prstGeom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4393" y="1565212"/>
            <a:ext cx="1789387" cy="22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67862" y="3885385"/>
            <a:ext cx="3893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Calibri"/>
              </a:rPr>
              <a:t>Поделки для пожилых 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Calibri"/>
              </a:rPr>
              <a:t>дома-интерната с. Алтайское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14E7DF-85BE-489C-8710-3010B95DA2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55" y="1537186"/>
            <a:ext cx="3229836" cy="17815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A1B3A7-5265-42A9-83CB-9975A08C3C47}"/>
              </a:ext>
            </a:extLst>
          </p:cNvPr>
          <p:cNvSpPr txBox="1"/>
          <p:nvPr/>
        </p:nvSpPr>
        <p:spPr>
          <a:xfrm>
            <a:off x="146354" y="3475658"/>
            <a:ext cx="32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Calibri"/>
              </a:rPr>
              <a:t>Мастер-класс </a:t>
            </a:r>
            <a:endParaRPr lang="ru-RU" b="1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alibri"/>
              </a:rPr>
              <a:t>«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Русская матрёшка»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40308" y="3858856"/>
            <a:ext cx="2557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Calibri"/>
              </a:rPr>
              <a:t>Подарки учителям-пенсионерам </a:t>
            </a:r>
            <a:endParaRPr lang="ru-RU" b="1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36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EC68DD-1BD1-4EC4-920A-BE148E18DF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" y="18660"/>
            <a:ext cx="1217539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899D99-D919-47E2-9D29-93E535F9B89D}"/>
              </a:ext>
            </a:extLst>
          </p:cNvPr>
          <p:cNvSpPr txBox="1"/>
          <p:nvPr/>
        </p:nvSpPr>
        <p:spPr>
          <a:xfrm>
            <a:off x="10767849" y="222662"/>
            <a:ext cx="945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5D9B"/>
                </a:solidFill>
                <a:latin typeface="FranklinGothicDemiC" panose="020B0500000000000000" pitchFamily="34" charset="0"/>
              </a:rPr>
              <a:t>17</a:t>
            </a:r>
            <a:endParaRPr lang="ru-RU" dirty="0">
              <a:solidFill>
                <a:srgbClr val="005D9B"/>
              </a:solidFill>
              <a:latin typeface="FranklinGothicDemiC" panose="020B0500000000000000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039" y="320258"/>
            <a:ext cx="11473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FranklinGothicDemiC" panose="020B0500000000000000" pitchFamily="34" charset="0"/>
              </a:rPr>
              <a:t>Итоги мастерской «Арт-</a:t>
            </a:r>
            <a:r>
              <a:rPr lang="ru-RU" sz="3200" dirty="0" err="1">
                <a:solidFill>
                  <a:schemeClr val="bg1"/>
                </a:solidFill>
                <a:latin typeface="FranklinGothicDemiC" panose="020B0500000000000000" pitchFamily="34" charset="0"/>
              </a:rPr>
              <a:t>ленд</a:t>
            </a:r>
            <a:r>
              <a:rPr lang="ru-RU" sz="3200" dirty="0">
                <a:solidFill>
                  <a:schemeClr val="bg1"/>
                </a:solidFill>
                <a:latin typeface="FranklinGothicDemiC" panose="020B0500000000000000" pitchFamily="34" charset="0"/>
              </a:rPr>
              <a:t>» 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595366"/>
              </p:ext>
            </p:extLst>
          </p:nvPr>
        </p:nvGraphicFramePr>
        <p:xfrm>
          <a:off x="1445359" y="1002629"/>
          <a:ext cx="9776823" cy="5721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588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EC68DD-1BD1-4EC4-920A-BE148E18DF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" y="-112734"/>
            <a:ext cx="1217539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899D99-D919-47E2-9D29-93E535F9B89D}"/>
              </a:ext>
            </a:extLst>
          </p:cNvPr>
          <p:cNvSpPr txBox="1"/>
          <p:nvPr/>
        </p:nvSpPr>
        <p:spPr>
          <a:xfrm>
            <a:off x="10767849" y="222662"/>
            <a:ext cx="945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5D9B"/>
                </a:solidFill>
                <a:latin typeface="FranklinGothicDemiC" panose="020B0500000000000000" pitchFamily="34" charset="0"/>
              </a:rPr>
              <a:t>18</a:t>
            </a:r>
            <a:endParaRPr lang="ru-RU" dirty="0">
              <a:solidFill>
                <a:srgbClr val="005D9B"/>
              </a:solidFill>
              <a:latin typeface="FranklinGothicDemiC" panose="020B0500000000000000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80155"/>
            <a:ext cx="11473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FranklinGothicDemiC" panose="020B0500000000000000" pitchFamily="34" charset="0"/>
              </a:rPr>
              <a:t>Естественно-научная лаборатория «Юный натуралист»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14" y="1320646"/>
            <a:ext cx="3591265" cy="2336954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34974" y="3752245"/>
            <a:ext cx="3111936" cy="189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8950" y="1320646"/>
            <a:ext cx="3424830" cy="29467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972" y="1320646"/>
            <a:ext cx="3115938" cy="23369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3683" y="3752245"/>
            <a:ext cx="3245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Calibri"/>
              </a:rPr>
              <a:t>Экологическая акция «Сделаем берег чище»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105" y="5643669"/>
            <a:ext cx="2653671" cy="52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 flipH="1">
            <a:off x="8608455" y="4328625"/>
            <a:ext cx="3025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Calibri"/>
              </a:rPr>
              <a:t>Работа с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GPC-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навигатором</a:t>
            </a:r>
          </a:p>
        </p:txBody>
      </p:sp>
    </p:spTree>
    <p:extLst>
      <p:ext uri="{BB962C8B-B14F-4D97-AF65-F5344CB8AC3E}">
        <p14:creationId xmlns:p14="http://schemas.microsoft.com/office/powerpoint/2010/main" val="305367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EC68DD-1BD1-4EC4-920A-BE148E18DF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" y="-112734"/>
            <a:ext cx="1217539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899D99-D919-47E2-9D29-93E535F9B89D}"/>
              </a:ext>
            </a:extLst>
          </p:cNvPr>
          <p:cNvSpPr txBox="1"/>
          <p:nvPr/>
        </p:nvSpPr>
        <p:spPr>
          <a:xfrm>
            <a:off x="10889539" y="203553"/>
            <a:ext cx="945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5D9B"/>
                </a:solidFill>
                <a:latin typeface="FranklinGothicDemiC" panose="020B0500000000000000" pitchFamily="34" charset="0"/>
              </a:rPr>
              <a:t>19</a:t>
            </a:r>
            <a:endParaRPr lang="ru-RU" dirty="0">
              <a:solidFill>
                <a:srgbClr val="005D9B"/>
              </a:solidFill>
              <a:latin typeface="FranklinGothicDemiC" panose="020B0500000000000000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332" y="290251"/>
            <a:ext cx="11473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FranklinGothicDemiC" panose="020B0500000000000000" pitchFamily="34" charset="0"/>
              </a:rPr>
              <a:t>Итоги деятельности естественно-научной лаборатории 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591502"/>
              </p:ext>
            </p:extLst>
          </p:nvPr>
        </p:nvGraphicFramePr>
        <p:xfrm>
          <a:off x="962492" y="320440"/>
          <a:ext cx="10397133" cy="6013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87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E91C8F-4695-43BE-B623-0003D2F2B5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EFBC2D-2E1D-4AF1-AC21-AE47C1A04BA7}"/>
              </a:ext>
            </a:extLst>
          </p:cNvPr>
          <p:cNvSpPr txBox="1"/>
          <p:nvPr/>
        </p:nvSpPr>
        <p:spPr>
          <a:xfrm>
            <a:off x="2116904" y="873746"/>
            <a:ext cx="8492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5D9B"/>
                </a:solidFill>
                <a:latin typeface="FranklinGothicDemiC" panose="020B0500000000000000" pitchFamily="34" charset="0"/>
              </a:rPr>
              <a:t>Информационная справка о школе</a:t>
            </a:r>
            <a:endParaRPr lang="ru-RU" dirty="0">
              <a:solidFill>
                <a:srgbClr val="005D9B"/>
              </a:solidFill>
              <a:latin typeface="FranklinGothicDemiC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34473-2677-4486-86AE-BA4898AD512C}"/>
              </a:ext>
            </a:extLst>
          </p:cNvPr>
          <p:cNvSpPr txBox="1"/>
          <p:nvPr/>
        </p:nvSpPr>
        <p:spPr>
          <a:xfrm>
            <a:off x="167393" y="1673693"/>
            <a:ext cx="5607107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913" indent="-270913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dirty="0">
                <a:latin typeface="Fedra Sans Pro Book"/>
                <a:ea typeface="Fedra Sans Pro Light"/>
                <a:cs typeface="Fedra Sans Pro Light"/>
              </a:rPr>
              <a:t>МЕСТОПОЛОЖЕНИЕ – село  Ая, рекреационная экономическая зона Алтайского района Алтайского края. В школе обучаются дети из </a:t>
            </a:r>
            <a:endParaRPr lang="ru-RU" altLang="ru-RU" dirty="0" smtClean="0">
              <a:latin typeface="Fedra Sans Pro Book"/>
              <a:ea typeface="Fedra Sans Pro Light"/>
              <a:cs typeface="Fedra Sans Pro Light"/>
            </a:endParaRPr>
          </a:p>
          <a:p>
            <a:pPr marL="270913" indent="-270913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dirty="0">
                <a:latin typeface="Fedra Sans Pro Book"/>
                <a:ea typeface="Fedra Sans Pro Light"/>
                <a:cs typeface="Fedra Sans Pro Light"/>
              </a:rPr>
              <a:t> </a:t>
            </a:r>
            <a:r>
              <a:rPr lang="ru-RU" altLang="ru-RU" dirty="0" smtClean="0">
                <a:latin typeface="Fedra Sans Pro Book"/>
                <a:ea typeface="Fedra Sans Pro Light"/>
                <a:cs typeface="Fedra Sans Pro Light"/>
              </a:rPr>
              <a:t>   3-х </a:t>
            </a:r>
            <a:r>
              <a:rPr lang="ru-RU" altLang="ru-RU" dirty="0">
                <a:latin typeface="Fedra Sans Pro Book"/>
                <a:ea typeface="Fedra Sans Pro Light"/>
                <a:cs typeface="Fedra Sans Pro Light"/>
              </a:rPr>
              <a:t>населённых пунктов. </a:t>
            </a:r>
          </a:p>
          <a:p>
            <a:pPr marL="270913" indent="-270913">
              <a:buClr>
                <a:srgbClr val="F69200"/>
              </a:buClr>
              <a:buSzPct val="100000"/>
            </a:pPr>
            <a:endParaRPr lang="ru-RU" altLang="ru-RU" dirty="0">
              <a:latin typeface="Fedra Sans Pro Book"/>
              <a:ea typeface="Fedra Sans Pro Light"/>
              <a:cs typeface="Fedra Sans Pro Light"/>
            </a:endParaRPr>
          </a:p>
          <a:p>
            <a:pPr marL="270913" indent="-270913">
              <a:buClr>
                <a:srgbClr val="F69200"/>
              </a:buClr>
              <a:buSzPct val="100000"/>
            </a:pPr>
            <a:r>
              <a:rPr lang="ru-RU" altLang="ru-RU" dirty="0">
                <a:latin typeface="Fedra Sans Pro Book"/>
                <a:ea typeface="Fedra Sans Pro Light"/>
                <a:cs typeface="Fedra Sans Pro Light"/>
              </a:rPr>
              <a:t>СОСТАВ – Айская СОШ – 426 обучающихся, филиал Нижнекаянчинская ООШ – 50 обучающихся, детский сад – 140 воспитанников.  </a:t>
            </a:r>
          </a:p>
          <a:p>
            <a:pPr marL="270913" indent="-270913">
              <a:buClr>
                <a:srgbClr val="F69200"/>
              </a:buClr>
              <a:buSzPct val="100000"/>
            </a:pPr>
            <a:endParaRPr lang="ru-RU" altLang="ru-RU" dirty="0">
              <a:latin typeface="Fedra Sans Pro Book"/>
              <a:ea typeface="Fedra Sans Pro Light"/>
              <a:cs typeface="Fedra Sans Pro Light"/>
            </a:endParaRPr>
          </a:p>
          <a:p>
            <a:pPr marL="270913" indent="-270913">
              <a:buClr>
                <a:srgbClr val="F69200"/>
              </a:buClr>
              <a:buSzPct val="100000"/>
            </a:pPr>
            <a:r>
              <a:rPr lang="ru-RU" altLang="ru-RU" dirty="0">
                <a:latin typeface="Fedra Sans Pro Book"/>
                <a:ea typeface="Fedra Sans Pro Light"/>
                <a:cs typeface="Fedra Sans Pro Light"/>
              </a:rPr>
              <a:t>СОЦИОКУЛЬТУРНОЕ ПРОСТРАНСТВО – Айский сельский дом культуры, сельский музей, ДШИ, модельная библиотека, сельская администрация, Совет ветеранов.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CAF69-6085-4FBE-BFC7-A3A22686D523}"/>
              </a:ext>
            </a:extLst>
          </p:cNvPr>
          <p:cNvSpPr txBox="1"/>
          <p:nvPr/>
        </p:nvSpPr>
        <p:spPr>
          <a:xfrm>
            <a:off x="10829641" y="6126600"/>
            <a:ext cx="374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34762F"/>
                </a:solidFill>
                <a:latin typeface="FranklinGothicDemiC" panose="020B0500000000000000" pitchFamily="34" charset="0"/>
              </a:rPr>
              <a:t>2</a:t>
            </a:r>
            <a:endParaRPr lang="ru-RU" dirty="0">
              <a:solidFill>
                <a:srgbClr val="34762F"/>
              </a:solidFill>
              <a:latin typeface="FranklinGothicDemiC" panose="020B0500000000000000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40249511"/>
              </p:ext>
            </p:extLst>
          </p:nvPr>
        </p:nvGraphicFramePr>
        <p:xfrm>
          <a:off x="5676457" y="1718986"/>
          <a:ext cx="6439771" cy="4301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84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EC68DD-1BD1-4EC4-920A-BE148E18DF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0395"/>
            <a:ext cx="1217539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899D99-D919-47E2-9D29-93E535F9B89D}"/>
              </a:ext>
            </a:extLst>
          </p:cNvPr>
          <p:cNvSpPr txBox="1"/>
          <p:nvPr/>
        </p:nvSpPr>
        <p:spPr>
          <a:xfrm>
            <a:off x="10767849" y="248978"/>
            <a:ext cx="945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5D9B"/>
                </a:solidFill>
                <a:latin typeface="FranklinGothicDemiC" panose="020B0500000000000000" pitchFamily="34" charset="0"/>
              </a:rPr>
              <a:t>33</a:t>
            </a:r>
            <a:endParaRPr lang="ru-RU" dirty="0">
              <a:solidFill>
                <a:srgbClr val="005D9B"/>
              </a:solidFill>
              <a:latin typeface="FranklinGothicDemiC" panose="020B0500000000000000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550" y="248977"/>
            <a:ext cx="10612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FranklinGothicDemiC" panose="020B0500000000000000" pitchFamily="34" charset="0"/>
              </a:rPr>
              <a:t>Интерактивные плакаты «Детско-взрослые общности»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1870" y="988290"/>
            <a:ext cx="6666093" cy="559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5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EC68DD-1BD1-4EC4-920A-BE148E18DF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7539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899D99-D919-47E2-9D29-93E535F9B89D}"/>
              </a:ext>
            </a:extLst>
          </p:cNvPr>
          <p:cNvSpPr txBox="1"/>
          <p:nvPr/>
        </p:nvSpPr>
        <p:spPr>
          <a:xfrm>
            <a:off x="10767849" y="248978"/>
            <a:ext cx="945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5D9B"/>
                </a:solidFill>
                <a:latin typeface="FranklinGothicDemiC" panose="020B0500000000000000" pitchFamily="34" charset="0"/>
              </a:rPr>
              <a:t>35</a:t>
            </a:r>
            <a:endParaRPr lang="ru-RU" dirty="0">
              <a:solidFill>
                <a:srgbClr val="005D9B"/>
              </a:solidFill>
              <a:latin typeface="FranklinGothicDemiC" panose="020B0500000000000000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550" y="248977"/>
            <a:ext cx="11473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FranklinGothicDemiC" panose="020B0500000000000000" pitchFamily="34" charset="0"/>
              </a:rPr>
              <a:t>Вместе к успеху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5353" y="1082729"/>
            <a:ext cx="5882345" cy="374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293051" y="3475180"/>
            <a:ext cx="56198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Calibri" pitchFamily="34" charset="0"/>
              </a:rPr>
              <a:t>За один день вы можете преподать ученику урок, но если вы воспитаете в нём любознательность и любопытство, то он будет продолжать учиться всю свою жизнь. </a:t>
            </a:r>
          </a:p>
          <a:p>
            <a:pPr marL="0" marR="0" lvl="0" indent="0" algn="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Calibri" pitchFamily="34" charset="0"/>
              </a:rPr>
              <a:t>Клэй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Calibri" pitchFamily="34" charset="0"/>
              </a:rPr>
              <a:t> П.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Calibri" pitchFamily="34" charset="0"/>
              </a:rPr>
              <a:t>Бедфорд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3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EC68DD-1BD1-4EC4-920A-BE148E18DF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" y="0"/>
            <a:ext cx="1217539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899D99-D919-47E2-9D29-93E535F9B89D}"/>
              </a:ext>
            </a:extLst>
          </p:cNvPr>
          <p:cNvSpPr txBox="1"/>
          <p:nvPr/>
        </p:nvSpPr>
        <p:spPr>
          <a:xfrm>
            <a:off x="10903533" y="335399"/>
            <a:ext cx="374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5D9B"/>
                </a:solidFill>
                <a:latin typeface="FranklinGothicDemiC" panose="020B0500000000000000" pitchFamily="34" charset="0"/>
              </a:rPr>
              <a:t>3</a:t>
            </a:r>
            <a:endParaRPr lang="ru-RU" dirty="0">
              <a:solidFill>
                <a:srgbClr val="005D9B"/>
              </a:solidFill>
              <a:latin typeface="FranklinGothicDemiC" panose="020B0500000000000000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0463" y="1550328"/>
            <a:ext cx="370046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277" y="3442021"/>
            <a:ext cx="4076833" cy="101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700" y="1826781"/>
            <a:ext cx="2632287" cy="1758454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4218" y="3919032"/>
            <a:ext cx="3657601" cy="146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794" y="1550328"/>
            <a:ext cx="3616763" cy="203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442" y="3399278"/>
            <a:ext cx="4553233" cy="103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6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EC68DD-1BD1-4EC4-920A-BE148E18DF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3" y="0"/>
            <a:ext cx="1217539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899D99-D919-47E2-9D29-93E535F9B89D}"/>
              </a:ext>
            </a:extLst>
          </p:cNvPr>
          <p:cNvSpPr txBox="1"/>
          <p:nvPr/>
        </p:nvSpPr>
        <p:spPr>
          <a:xfrm>
            <a:off x="10903533" y="335399"/>
            <a:ext cx="374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5D9B"/>
                </a:solidFill>
                <a:latin typeface="FranklinGothicDemiC" panose="020B0500000000000000" pitchFamily="34" charset="0"/>
              </a:rPr>
              <a:t>4</a:t>
            </a:r>
            <a:endParaRPr lang="ru-RU" dirty="0">
              <a:solidFill>
                <a:srgbClr val="005D9B"/>
              </a:solidFill>
              <a:latin typeface="FranklinGothicDemiC" panose="020B0500000000000000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1948" y="307474"/>
            <a:ext cx="7816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FranklinGothicDemiC" panose="020B0500000000000000" pitchFamily="34" charset="0"/>
              </a:rPr>
              <a:t>Планируемые результаты проекта 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95908763"/>
              </p:ext>
            </p:extLst>
          </p:nvPr>
        </p:nvGraphicFramePr>
        <p:xfrm>
          <a:off x="2964873" y="876877"/>
          <a:ext cx="10317018" cy="5966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5524" y="1433727"/>
            <a:ext cx="4782876" cy="3188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273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EC68DD-1BD1-4EC4-920A-BE148E18DF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7539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899D99-D919-47E2-9D29-93E535F9B89D}"/>
              </a:ext>
            </a:extLst>
          </p:cNvPr>
          <p:cNvSpPr txBox="1"/>
          <p:nvPr/>
        </p:nvSpPr>
        <p:spPr>
          <a:xfrm>
            <a:off x="10903533" y="335399"/>
            <a:ext cx="374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5D9B"/>
                </a:solidFill>
                <a:latin typeface="FranklinGothicDemiC" panose="020B0500000000000000" pitchFamily="34" charset="0"/>
              </a:rPr>
              <a:t>5</a:t>
            </a:r>
            <a:endParaRPr lang="ru-RU" dirty="0">
              <a:solidFill>
                <a:srgbClr val="005D9B"/>
              </a:solidFill>
              <a:latin typeface="FranklinGothicDemiC" panose="020B0500000000000000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5914" y="323756"/>
            <a:ext cx="7816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FranklinGothicDemiC" panose="020B0500000000000000" pitchFamily="34" charset="0"/>
              </a:rPr>
              <a:t>Детско-взрослая общность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1992" y="1232287"/>
            <a:ext cx="1051477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edra Sans Pro"/>
              </a:rPr>
              <a:t>Это группа детей и взрослых, объединенных на основе эмоционально-психологической включенности, чувстве единения и принадлежности группе, проявляющая схожие потребности и интересы, осуществляющая пересечение ценностей и смыслов участников в непосредственном межпозиционном взаимодействии детей и взрослых, отражающая характер эмоционально-психологических связей и отношений между участниками (И.Ю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edra Sans Pro"/>
              </a:rPr>
              <a:t>. Шустова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edra Sans Pro"/>
              </a:rPr>
              <a:t>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4034" y="3660647"/>
            <a:ext cx="4572002" cy="268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EC68DD-1BD1-4EC4-920A-BE148E18DF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" y="40608"/>
            <a:ext cx="1217539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899D99-D919-47E2-9D29-93E535F9B89D}"/>
              </a:ext>
            </a:extLst>
          </p:cNvPr>
          <p:cNvSpPr txBox="1"/>
          <p:nvPr/>
        </p:nvSpPr>
        <p:spPr>
          <a:xfrm>
            <a:off x="10903533" y="335399"/>
            <a:ext cx="374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5D9B"/>
                </a:solidFill>
                <a:latin typeface="FranklinGothicDemiC" panose="020B0500000000000000" pitchFamily="34" charset="0"/>
              </a:rPr>
              <a:t>6</a:t>
            </a:r>
            <a:endParaRPr lang="ru-RU" dirty="0">
              <a:solidFill>
                <a:srgbClr val="005D9B"/>
              </a:solidFill>
              <a:latin typeface="FranklinGothicDemiC" panose="020B0500000000000000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6780" y="373853"/>
            <a:ext cx="7816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FranklinGothicDemiC" panose="020B0500000000000000" pitchFamily="34" charset="0"/>
              </a:rPr>
              <a:t>Участники детско-взрослых общностей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200" y="1040982"/>
            <a:ext cx="8623223" cy="548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/>
              <a:t>Работа с родителями, социальными партнерами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919288" y="1412876"/>
          <a:ext cx="8229600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88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EC68DD-1BD1-4EC4-920A-BE148E18DF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" y="-112734"/>
            <a:ext cx="1217539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899D99-D919-47E2-9D29-93E535F9B89D}"/>
              </a:ext>
            </a:extLst>
          </p:cNvPr>
          <p:cNvSpPr txBox="1"/>
          <p:nvPr/>
        </p:nvSpPr>
        <p:spPr>
          <a:xfrm>
            <a:off x="10903533" y="335399"/>
            <a:ext cx="374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5D9B"/>
                </a:solidFill>
                <a:latin typeface="FranklinGothicDemiC" panose="020B0500000000000000" pitchFamily="34" charset="0"/>
              </a:rPr>
              <a:t>8</a:t>
            </a:r>
            <a:endParaRPr lang="ru-RU" dirty="0">
              <a:solidFill>
                <a:srgbClr val="005D9B"/>
              </a:solidFill>
              <a:latin typeface="FranklinGothicDemiC" panose="020B0500000000000000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96235" y="199296"/>
            <a:ext cx="11473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FranklinGothicDemiC" panose="020B0500000000000000" pitchFamily="34" charset="0"/>
              </a:rPr>
              <a:t>Создание и развитие детско-взрослой общности в школе 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210975"/>
              </p:ext>
            </p:extLst>
          </p:nvPr>
        </p:nvGraphicFramePr>
        <p:xfrm>
          <a:off x="605764" y="944421"/>
          <a:ext cx="10551763" cy="5314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599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EC68DD-1BD1-4EC4-920A-BE148E18DF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7539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899D99-D919-47E2-9D29-93E535F9B89D}"/>
              </a:ext>
            </a:extLst>
          </p:cNvPr>
          <p:cNvSpPr txBox="1"/>
          <p:nvPr/>
        </p:nvSpPr>
        <p:spPr>
          <a:xfrm>
            <a:off x="10737131" y="343976"/>
            <a:ext cx="772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5D9B"/>
                </a:solidFill>
                <a:latin typeface="FranklinGothicDemiC" panose="020B0500000000000000" pitchFamily="34" charset="0"/>
              </a:rPr>
              <a:t>9</a:t>
            </a:r>
            <a:endParaRPr lang="ru-RU" sz="3200" dirty="0">
              <a:solidFill>
                <a:srgbClr val="005D9B"/>
              </a:solidFill>
              <a:latin typeface="FranklinGothicDemiC" panose="020B0500000000000000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369" y="343977"/>
            <a:ext cx="11473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FranklinGothicDemiC" panose="020B0500000000000000" pitchFamily="34" charset="0"/>
              </a:rPr>
              <a:t>Модели детско-взрослых общностей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68579" y="1091582"/>
            <a:ext cx="7452813" cy="862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b="1" u="sng" dirty="0">
                <a:solidFill>
                  <a:prstClr val="white"/>
                </a:solidFill>
                <a:latin typeface="Arial Black" panose="020B0A04020102020204" pitchFamily="34" charset="0"/>
              </a:rPr>
              <a:t>АБИМ </a:t>
            </a:r>
          </a:p>
          <a:p>
            <a:pPr algn="ctr"/>
            <a:r>
              <a:rPr lang="ru-RU" sz="2000" i="1" dirty="0">
                <a:solidFill>
                  <a:prstClr val="white"/>
                </a:solidFill>
                <a:latin typeface="Arial Black" panose="020B0A04020102020204" pitchFamily="34" charset="0"/>
              </a:rPr>
              <a:t>(детско-взрослые общности)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390698702"/>
              </p:ext>
            </p:extLst>
          </p:nvPr>
        </p:nvGraphicFramePr>
        <p:xfrm>
          <a:off x="1211612" y="2606767"/>
          <a:ext cx="8109559" cy="4041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490" y="1059781"/>
            <a:ext cx="2410039" cy="2032839"/>
          </a:xfrm>
          <a:prstGeom prst="rect">
            <a:avLst/>
          </a:prstGeom>
        </p:spPr>
      </p:pic>
      <p:sp>
        <p:nvSpPr>
          <p:cNvPr id="13" name="Стрелка вниз 12"/>
          <p:cNvSpPr/>
          <p:nvPr/>
        </p:nvSpPr>
        <p:spPr>
          <a:xfrm flipH="1">
            <a:off x="5027939" y="1985791"/>
            <a:ext cx="476901" cy="692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flipH="1">
            <a:off x="2096941" y="1991295"/>
            <a:ext cx="476901" cy="615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flipH="1">
            <a:off x="7720485" y="1985790"/>
            <a:ext cx="476901" cy="692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1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631</TotalTime>
  <Words>854</Words>
  <Application>Microsoft Office PowerPoint</Application>
  <PresentationFormat>Широкоэкранный</PresentationFormat>
  <Paragraphs>129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Cambria</vt:lpstr>
      <vt:lpstr>Fedra Sans Pro</vt:lpstr>
      <vt:lpstr>Fedra Sans Pro Book</vt:lpstr>
      <vt:lpstr>Fedra Sans Pro Light</vt:lpstr>
      <vt:lpstr>Franklin Gothic Book</vt:lpstr>
      <vt:lpstr>FranklinGothicDemiC</vt:lpstr>
      <vt:lpstr>Ретро</vt:lpstr>
      <vt:lpstr>Тема Office</vt:lpstr>
      <vt:lpstr>1_Тема Office</vt:lpstr>
      <vt:lpstr>2_Тема Office</vt:lpstr>
      <vt:lpstr>Организация и деятельность  детско-взрослых общностей  в МБОУ «Айская СОШ»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родителями, социальными партнерами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организации  детско-взрослой общности</vt:lpstr>
      <vt:lpstr>Программа детско-взрослых общностей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Ботова Анна Викторовна</dc:creator>
  <cp:lastModifiedBy>User</cp:lastModifiedBy>
  <cp:revision>77</cp:revision>
  <dcterms:created xsi:type="dcterms:W3CDTF">2023-03-20T07:12:57Z</dcterms:created>
  <dcterms:modified xsi:type="dcterms:W3CDTF">2024-09-27T07:39:35Z</dcterms:modified>
</cp:coreProperties>
</file>